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83" r:id="rId5"/>
    <p:sldId id="258" r:id="rId6"/>
    <p:sldId id="257" r:id="rId7"/>
    <p:sldId id="270" r:id="rId8"/>
    <p:sldId id="279" r:id="rId9"/>
    <p:sldId id="278" r:id="rId10"/>
    <p:sldId id="296" r:id="rId11"/>
    <p:sldId id="297" r:id="rId12"/>
    <p:sldId id="298" r:id="rId13"/>
    <p:sldId id="273" r:id="rId14"/>
    <p:sldId id="290" r:id="rId15"/>
    <p:sldId id="291" r:id="rId16"/>
    <p:sldId id="285" r:id="rId17"/>
    <p:sldId id="294" r:id="rId18"/>
    <p:sldId id="295" r:id="rId19"/>
    <p:sldId id="274" r:id="rId20"/>
    <p:sldId id="281" r:id="rId21"/>
    <p:sldId id="287" r:id="rId22"/>
    <p:sldId id="282" r:id="rId23"/>
    <p:sldId id="292" r:id="rId24"/>
    <p:sldId id="284" r:id="rId25"/>
    <p:sldId id="293" r:id="rId26"/>
    <p:sldId id="268" r:id="rId27"/>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2" d="100"/>
          <a:sy n="82" d="100"/>
        </p:scale>
        <p:origin x="658" y="72"/>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Loschiavo Pepino" userId="6808cdb0-cb9c-4e5b-a421-f94a887e0025" providerId="ADAL" clId="{AA454576-8ADF-456B-B359-792E1D9D7581}"/>
    <pc:docChg chg="modSld">
      <pc:chgData name="Cristina Loschiavo Pepino" userId="6808cdb0-cb9c-4e5b-a421-f94a887e0025" providerId="ADAL" clId="{AA454576-8ADF-456B-B359-792E1D9D7581}" dt="2023-11-10T23:48:38.051" v="1" actId="1076"/>
      <pc:docMkLst>
        <pc:docMk/>
      </pc:docMkLst>
      <pc:sldChg chg="addSp modSp mod">
        <pc:chgData name="Cristina Loschiavo Pepino" userId="6808cdb0-cb9c-4e5b-a421-f94a887e0025" providerId="ADAL" clId="{AA454576-8ADF-456B-B359-792E1D9D7581}" dt="2023-11-10T23:48:38.051" v="1" actId="1076"/>
        <pc:sldMkLst>
          <pc:docMk/>
          <pc:sldMk cId="3103683689" sldId="268"/>
        </pc:sldMkLst>
        <pc:picChg chg="add mod">
          <ac:chgData name="Cristina Loschiavo Pepino" userId="6808cdb0-cb9c-4e5b-a421-f94a887e0025" providerId="ADAL" clId="{AA454576-8ADF-456B-B359-792E1D9D7581}" dt="2023-11-10T23:48:38.051" v="1" actId="1076"/>
          <ac:picMkLst>
            <pc:docMk/>
            <pc:sldMk cId="3103683689" sldId="268"/>
            <ac:picMk id="7" creationId="{A027892E-190C-66FA-93DB-3CA3FD628704}"/>
          </ac:picMkLst>
        </pc:picChg>
      </pc:sldChg>
    </pc:docChg>
  </pc:docChgLst>
</pc:chgInfo>
</file>

<file path=ppt/diagrams/_rels/data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1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27.png"/><Relationship Id="rId18" Type="http://schemas.openxmlformats.org/officeDocument/2006/relationships/image" Target="../media/image52.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svg"/><Relationship Id="rId17" Type="http://schemas.openxmlformats.org/officeDocument/2006/relationships/image" Target="../media/image51.png"/><Relationship Id="rId2" Type="http://schemas.openxmlformats.org/officeDocument/2006/relationships/image" Target="../media/image40.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49.png"/><Relationship Id="rId10" Type="http://schemas.openxmlformats.org/officeDocument/2006/relationships/image" Target="../media/image24.svg"/><Relationship Id="rId19" Type="http://schemas.openxmlformats.org/officeDocument/2006/relationships/image" Target="../media/image53.png"/><Relationship Id="rId4" Type="http://schemas.openxmlformats.org/officeDocument/2006/relationships/image" Target="../media/image42.svg"/><Relationship Id="rId9" Type="http://schemas.openxmlformats.org/officeDocument/2006/relationships/image" Target="../media/image23.png"/><Relationship Id="rId14" Type="http://schemas.openxmlformats.org/officeDocument/2006/relationships/image" Target="../media/image2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27.png"/><Relationship Id="rId18" Type="http://schemas.openxmlformats.org/officeDocument/2006/relationships/image" Target="../media/image52.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svg"/><Relationship Id="rId17" Type="http://schemas.openxmlformats.org/officeDocument/2006/relationships/image" Target="../media/image51.png"/><Relationship Id="rId2" Type="http://schemas.openxmlformats.org/officeDocument/2006/relationships/image" Target="../media/image40.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49.png"/><Relationship Id="rId10" Type="http://schemas.openxmlformats.org/officeDocument/2006/relationships/image" Target="../media/image24.svg"/><Relationship Id="rId19" Type="http://schemas.openxmlformats.org/officeDocument/2006/relationships/image" Target="../media/image53.png"/><Relationship Id="rId4" Type="http://schemas.openxmlformats.org/officeDocument/2006/relationships/image" Target="../media/image42.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CFA6-D806-4D61-A9A4-AE70F44844BD}"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pt-BR"/>
        </a:p>
      </dgm:t>
    </dgm:pt>
    <dgm:pt modelId="{F0DDC03C-82DE-425C-A28D-AB2214683645}">
      <dgm:prSet custT="1"/>
      <dgm:spPr/>
      <dgm:t>
        <a:bodyPr/>
        <a:lstStyle/>
        <a:p>
          <a:r>
            <a:rPr lang="pt-BR" sz="1400">
              <a:latin typeface="Tw Cen MT" panose="020B0602020104020603" pitchFamily="34" charset="0"/>
            </a:rPr>
            <a:t>Férias</a:t>
          </a:r>
          <a:endParaRPr lang="pt-BR" sz="1400" dirty="0">
            <a:latin typeface="Tw Cen MT" panose="020B0602020104020603" pitchFamily="34" charset="0"/>
          </a:endParaRPr>
        </a:p>
      </dgm:t>
    </dgm:pt>
    <dgm:pt modelId="{129DB192-8843-43F9-B5EA-8E45604C673A}" type="parTrans" cxnId="{ED0A02EB-C790-452F-BDCB-79A9A2725AB7}">
      <dgm:prSet/>
      <dgm:spPr/>
      <dgm:t>
        <a:bodyPr/>
        <a:lstStyle/>
        <a:p>
          <a:endParaRPr lang="pt-BR"/>
        </a:p>
      </dgm:t>
    </dgm:pt>
    <dgm:pt modelId="{50C04871-81A5-4D0D-B316-8636E34169C4}" type="sibTrans" cxnId="{ED0A02EB-C790-452F-BDCB-79A9A2725AB7}">
      <dgm:prSet/>
      <dgm:spPr/>
      <dgm:t>
        <a:bodyPr/>
        <a:lstStyle/>
        <a:p>
          <a:endParaRPr lang="pt-BR"/>
        </a:p>
      </dgm:t>
    </dgm:pt>
    <dgm:pt modelId="{FF0EC8FC-214E-465A-9C26-AE53150ADE8F}">
      <dgm:prSet custT="1"/>
      <dgm:spPr/>
      <dgm:t>
        <a:bodyPr/>
        <a:lstStyle/>
        <a:p>
          <a:r>
            <a:rPr lang="pt-BR" sz="1400" dirty="0">
              <a:latin typeface="Tw Cen MT" panose="020B0602020104020603" pitchFamily="34" charset="0"/>
            </a:rPr>
            <a:t>FGTS</a:t>
          </a:r>
        </a:p>
      </dgm:t>
    </dgm:pt>
    <dgm:pt modelId="{A43D60D3-5AB8-4804-9107-220340F1B110}" type="parTrans" cxnId="{BCFA72EF-098E-4A36-8EC0-B31BBCE842F2}">
      <dgm:prSet/>
      <dgm:spPr/>
      <dgm:t>
        <a:bodyPr/>
        <a:lstStyle/>
        <a:p>
          <a:endParaRPr lang="pt-BR"/>
        </a:p>
      </dgm:t>
    </dgm:pt>
    <dgm:pt modelId="{C77BD023-8FF9-4991-9447-EC159F7F204E}" type="sibTrans" cxnId="{BCFA72EF-098E-4A36-8EC0-B31BBCE842F2}">
      <dgm:prSet/>
      <dgm:spPr/>
      <dgm:t>
        <a:bodyPr/>
        <a:lstStyle/>
        <a:p>
          <a:endParaRPr lang="pt-BR"/>
        </a:p>
      </dgm:t>
    </dgm:pt>
    <dgm:pt modelId="{5D1C00BB-8E42-46E1-82D4-979FBC7B5FBD}">
      <dgm:prSet custT="1"/>
      <dgm:spPr/>
      <dgm:t>
        <a:bodyPr/>
        <a:lstStyle/>
        <a:p>
          <a:r>
            <a:rPr lang="pt-BR" sz="1400" dirty="0">
              <a:latin typeface="Tw Cen MT" panose="020B0602020104020603" pitchFamily="34" charset="0"/>
            </a:rPr>
            <a:t>13º</a:t>
          </a:r>
        </a:p>
      </dgm:t>
    </dgm:pt>
    <dgm:pt modelId="{26FAA776-5B4F-4284-9D29-3BF69716E914}" type="parTrans" cxnId="{89802E8A-A3FC-4DE2-9F15-047C1FF1649E}">
      <dgm:prSet/>
      <dgm:spPr/>
      <dgm:t>
        <a:bodyPr/>
        <a:lstStyle/>
        <a:p>
          <a:endParaRPr lang="pt-BR"/>
        </a:p>
      </dgm:t>
    </dgm:pt>
    <dgm:pt modelId="{9F3B7188-7D43-4A65-A0AB-B242C4D7B1E1}" type="sibTrans" cxnId="{89802E8A-A3FC-4DE2-9F15-047C1FF1649E}">
      <dgm:prSet/>
      <dgm:spPr/>
      <dgm:t>
        <a:bodyPr/>
        <a:lstStyle/>
        <a:p>
          <a:endParaRPr lang="pt-BR"/>
        </a:p>
      </dgm:t>
    </dgm:pt>
    <dgm:pt modelId="{E7174CBD-6859-4FB4-8CAD-75C3BB79D286}">
      <dgm:prSet custT="1"/>
      <dgm:spPr/>
      <dgm:t>
        <a:bodyPr/>
        <a:lstStyle/>
        <a:p>
          <a:r>
            <a:rPr lang="pt-BR" sz="1400" dirty="0">
              <a:latin typeface="Tw Cen MT" panose="020B0602020104020603" pitchFamily="34" charset="0"/>
            </a:rPr>
            <a:t>Hora extra</a:t>
          </a:r>
        </a:p>
      </dgm:t>
    </dgm:pt>
    <dgm:pt modelId="{2E3DBD44-749E-4892-B3C8-4FBE5A544875}" type="parTrans" cxnId="{94E84730-CEE7-4FA7-92AA-177336C71635}">
      <dgm:prSet/>
      <dgm:spPr/>
      <dgm:t>
        <a:bodyPr/>
        <a:lstStyle/>
        <a:p>
          <a:endParaRPr lang="pt-BR"/>
        </a:p>
      </dgm:t>
    </dgm:pt>
    <dgm:pt modelId="{EC5AF6A3-C341-47B5-8570-74DB96552EED}" type="sibTrans" cxnId="{94E84730-CEE7-4FA7-92AA-177336C71635}">
      <dgm:prSet/>
      <dgm:spPr/>
      <dgm:t>
        <a:bodyPr/>
        <a:lstStyle/>
        <a:p>
          <a:endParaRPr lang="pt-BR"/>
        </a:p>
      </dgm:t>
    </dgm:pt>
    <dgm:pt modelId="{647B349E-325D-495E-A5EF-A080B1DC5A13}">
      <dgm:prSet custT="1"/>
      <dgm:spPr/>
      <dgm:t>
        <a:bodyPr/>
        <a:lstStyle/>
        <a:p>
          <a:r>
            <a:rPr lang="pt-BR" sz="1400" dirty="0">
              <a:latin typeface="Tw Cen MT" panose="020B0602020104020603" pitchFamily="34" charset="0"/>
            </a:rPr>
            <a:t>Subordinação</a:t>
          </a:r>
        </a:p>
      </dgm:t>
    </dgm:pt>
    <dgm:pt modelId="{0C03498D-0157-4AB2-B3C5-F849D9FBCBB5}" type="parTrans" cxnId="{9A6B7800-7136-4620-A70D-BF5FC4ECDC3E}">
      <dgm:prSet/>
      <dgm:spPr/>
      <dgm:t>
        <a:bodyPr/>
        <a:lstStyle/>
        <a:p>
          <a:endParaRPr lang="pt-BR"/>
        </a:p>
      </dgm:t>
    </dgm:pt>
    <dgm:pt modelId="{83A537B2-1F53-4A43-958B-DCFF0C54C48D}" type="sibTrans" cxnId="{9A6B7800-7136-4620-A70D-BF5FC4ECDC3E}">
      <dgm:prSet/>
      <dgm:spPr/>
      <dgm:t>
        <a:bodyPr/>
        <a:lstStyle/>
        <a:p>
          <a:endParaRPr lang="pt-BR"/>
        </a:p>
      </dgm:t>
    </dgm:pt>
    <dgm:pt modelId="{D6E5FE07-EF29-44D5-AD76-3B115B914028}">
      <dgm:prSet custT="1"/>
      <dgm:spPr/>
      <dgm:t>
        <a:bodyPr/>
        <a:lstStyle/>
        <a:p>
          <a:r>
            <a:rPr lang="pt-BR" sz="1400" dirty="0">
              <a:latin typeface="Tw Cen MT" panose="020B0602020104020603" pitchFamily="34" charset="0"/>
            </a:rPr>
            <a:t>INSS</a:t>
          </a:r>
        </a:p>
      </dgm:t>
    </dgm:pt>
    <dgm:pt modelId="{5BF986AE-44CE-445D-84FC-E5962D25B5E6}" type="parTrans" cxnId="{1A199AF8-30EC-45D3-A112-7AA6AE938DA0}">
      <dgm:prSet/>
      <dgm:spPr/>
      <dgm:t>
        <a:bodyPr/>
        <a:lstStyle/>
        <a:p>
          <a:endParaRPr lang="pt-BR"/>
        </a:p>
      </dgm:t>
    </dgm:pt>
    <dgm:pt modelId="{E36E5FB8-0041-430D-9F75-3C34198A63BB}" type="sibTrans" cxnId="{1A199AF8-30EC-45D3-A112-7AA6AE938DA0}">
      <dgm:prSet/>
      <dgm:spPr/>
      <dgm:t>
        <a:bodyPr/>
        <a:lstStyle/>
        <a:p>
          <a:endParaRPr lang="pt-BR"/>
        </a:p>
      </dgm:t>
    </dgm:pt>
    <dgm:pt modelId="{8A2045EC-0836-4890-A33D-936640E30FB0}">
      <dgm:prSet custT="1"/>
      <dgm:spPr/>
      <dgm:t>
        <a:bodyPr/>
        <a:lstStyle/>
        <a:p>
          <a:r>
            <a:rPr lang="pt-BR" sz="1400" dirty="0">
              <a:latin typeface="Tw Cen MT" panose="020B0602020104020603" pitchFamily="34" charset="0"/>
            </a:rPr>
            <a:t>Pessoalidade</a:t>
          </a:r>
        </a:p>
      </dgm:t>
    </dgm:pt>
    <dgm:pt modelId="{9EF79183-995B-4A80-9520-D88D0B4A9BBC}" type="parTrans" cxnId="{D66A1655-5080-40BE-8ADD-A360D901CF91}">
      <dgm:prSet/>
      <dgm:spPr/>
      <dgm:t>
        <a:bodyPr/>
        <a:lstStyle/>
        <a:p>
          <a:endParaRPr lang="pt-BR"/>
        </a:p>
      </dgm:t>
    </dgm:pt>
    <dgm:pt modelId="{2E6757F5-AC8D-4BA4-BF6A-531BA21098E3}" type="sibTrans" cxnId="{D66A1655-5080-40BE-8ADD-A360D901CF91}">
      <dgm:prSet/>
      <dgm:spPr/>
      <dgm:t>
        <a:bodyPr/>
        <a:lstStyle/>
        <a:p>
          <a:endParaRPr lang="pt-BR"/>
        </a:p>
      </dgm:t>
    </dgm:pt>
    <dgm:pt modelId="{D6521462-5731-4126-9366-492DD8555ACD}">
      <dgm:prSet custT="1"/>
      <dgm:spPr/>
      <dgm:t>
        <a:bodyPr/>
        <a:lstStyle/>
        <a:p>
          <a:r>
            <a:rPr lang="pt-BR" sz="1400" dirty="0">
              <a:latin typeface="Tw Cen MT" panose="020B0602020104020603" pitchFamily="34" charset="0"/>
            </a:rPr>
            <a:t>Não eventualidade</a:t>
          </a:r>
        </a:p>
      </dgm:t>
    </dgm:pt>
    <dgm:pt modelId="{FC9596F7-D98B-4089-8841-D25A507B0AD7}" type="parTrans" cxnId="{6E4BEA8C-868B-4856-87D3-4DBC9D3BFC9D}">
      <dgm:prSet/>
      <dgm:spPr/>
      <dgm:t>
        <a:bodyPr/>
        <a:lstStyle/>
        <a:p>
          <a:endParaRPr lang="pt-BR"/>
        </a:p>
      </dgm:t>
    </dgm:pt>
    <dgm:pt modelId="{3B043597-2353-47B6-AD26-90DC9CC4449E}" type="sibTrans" cxnId="{6E4BEA8C-868B-4856-87D3-4DBC9D3BFC9D}">
      <dgm:prSet/>
      <dgm:spPr/>
      <dgm:t>
        <a:bodyPr/>
        <a:lstStyle/>
        <a:p>
          <a:endParaRPr lang="pt-BR"/>
        </a:p>
      </dgm:t>
    </dgm:pt>
    <dgm:pt modelId="{1D3D43B1-55B8-4C04-BA46-139C019CA4B1}">
      <dgm:prSet phldrT="[Texto]" custT="1"/>
      <dgm:spPr/>
      <dgm:t>
        <a:bodyPr/>
        <a:lstStyle/>
        <a:p>
          <a:r>
            <a:rPr lang="pt-BR" sz="1400">
              <a:latin typeface="Tw Cen MT" panose="020B0602020104020603" pitchFamily="34" charset="0"/>
            </a:rPr>
            <a:t>Salário</a:t>
          </a:r>
          <a:endParaRPr lang="pt-BR" sz="1400" dirty="0">
            <a:latin typeface="Tw Cen MT" panose="020B0602020104020603" pitchFamily="34" charset="0"/>
          </a:endParaRPr>
        </a:p>
      </dgm:t>
    </dgm:pt>
    <dgm:pt modelId="{2AB97B0A-5E8F-4F79-930B-7346EDCE8BCB}" type="parTrans" cxnId="{26A26B4A-52FE-463C-A2FC-49B9C7CC3863}">
      <dgm:prSet/>
      <dgm:spPr/>
      <dgm:t>
        <a:bodyPr/>
        <a:lstStyle/>
        <a:p>
          <a:endParaRPr lang="pt-BR"/>
        </a:p>
      </dgm:t>
    </dgm:pt>
    <dgm:pt modelId="{732BAAD0-F60A-4857-813E-3B5090765EB9}" type="sibTrans" cxnId="{26A26B4A-52FE-463C-A2FC-49B9C7CC3863}">
      <dgm:prSet/>
      <dgm:spPr/>
      <dgm:t>
        <a:bodyPr/>
        <a:lstStyle/>
        <a:p>
          <a:endParaRPr lang="pt-BR"/>
        </a:p>
      </dgm:t>
    </dgm:pt>
    <dgm:pt modelId="{BD1E90DE-F9F5-438B-82DC-EFA9F69049D1}">
      <dgm:prSet custT="1"/>
      <dgm:spPr/>
      <dgm:t>
        <a:bodyPr/>
        <a:lstStyle/>
        <a:p>
          <a:r>
            <a:rPr lang="pt-BR" sz="1400" dirty="0">
              <a:latin typeface="Tw Cen MT" panose="020B0602020104020603" pitchFamily="34" charset="0"/>
            </a:rPr>
            <a:t>Jornada de trabalho</a:t>
          </a:r>
        </a:p>
      </dgm:t>
    </dgm:pt>
    <dgm:pt modelId="{1262DE5B-61F3-47C9-B1A8-42B5370AD16F}" type="parTrans" cxnId="{DC3FB192-0560-4A50-BE9E-E3E44D6F0283}">
      <dgm:prSet/>
      <dgm:spPr/>
      <dgm:t>
        <a:bodyPr/>
        <a:lstStyle/>
        <a:p>
          <a:endParaRPr lang="pt-BR"/>
        </a:p>
      </dgm:t>
    </dgm:pt>
    <dgm:pt modelId="{50E51748-05B7-4C3A-B6F6-99A422003CA9}" type="sibTrans" cxnId="{DC3FB192-0560-4A50-BE9E-E3E44D6F0283}">
      <dgm:prSet/>
      <dgm:spPr/>
      <dgm:t>
        <a:bodyPr/>
        <a:lstStyle/>
        <a:p>
          <a:endParaRPr lang="pt-BR"/>
        </a:p>
      </dgm:t>
    </dgm:pt>
    <dgm:pt modelId="{4B9BD2C2-C3FD-4AA1-A951-02459F506D90}" type="pres">
      <dgm:prSet presAssocID="{898FCFA6-D806-4D61-A9A4-AE70F44844BD}" presName="linear" presStyleCnt="0">
        <dgm:presLayoutVars>
          <dgm:dir/>
          <dgm:animLvl val="lvl"/>
          <dgm:resizeHandles val="exact"/>
        </dgm:presLayoutVars>
      </dgm:prSet>
      <dgm:spPr/>
    </dgm:pt>
    <dgm:pt modelId="{FCE8DCB3-A981-49CE-96A8-9FEE7689AC1B}" type="pres">
      <dgm:prSet presAssocID="{647B349E-325D-495E-A5EF-A080B1DC5A13}" presName="parentLin" presStyleCnt="0"/>
      <dgm:spPr/>
    </dgm:pt>
    <dgm:pt modelId="{7157EAA1-6281-42A0-86A4-E2164312ED76}" type="pres">
      <dgm:prSet presAssocID="{647B349E-325D-495E-A5EF-A080B1DC5A13}" presName="parentLeftMargin" presStyleLbl="node1" presStyleIdx="0" presStyleCnt="10"/>
      <dgm:spPr/>
    </dgm:pt>
    <dgm:pt modelId="{3341460D-8E72-43FD-A41E-33D3A19AD4EF}" type="pres">
      <dgm:prSet presAssocID="{647B349E-325D-495E-A5EF-A080B1DC5A13}" presName="parentText" presStyleLbl="node1" presStyleIdx="0" presStyleCnt="10">
        <dgm:presLayoutVars>
          <dgm:chMax val="0"/>
          <dgm:bulletEnabled val="1"/>
        </dgm:presLayoutVars>
      </dgm:prSet>
      <dgm:spPr/>
    </dgm:pt>
    <dgm:pt modelId="{E8D16E41-1821-4461-8289-1FD6B7FFC623}" type="pres">
      <dgm:prSet presAssocID="{647B349E-325D-495E-A5EF-A080B1DC5A13}" presName="negativeSpace" presStyleCnt="0"/>
      <dgm:spPr/>
    </dgm:pt>
    <dgm:pt modelId="{CFFDD6D6-41A5-4FAF-978C-015A80434E21}" type="pres">
      <dgm:prSet presAssocID="{647B349E-325D-495E-A5EF-A080B1DC5A13}" presName="childText" presStyleLbl="conFgAcc1" presStyleIdx="0" presStyleCnt="10">
        <dgm:presLayoutVars>
          <dgm:bulletEnabled val="1"/>
        </dgm:presLayoutVars>
      </dgm:prSet>
      <dgm:spPr/>
    </dgm:pt>
    <dgm:pt modelId="{A40FA6ED-CFBE-45A7-AFDE-B2C512F57559}" type="pres">
      <dgm:prSet presAssocID="{83A537B2-1F53-4A43-958B-DCFF0C54C48D}" presName="spaceBetweenRectangles" presStyleCnt="0"/>
      <dgm:spPr/>
    </dgm:pt>
    <dgm:pt modelId="{D8555118-CF58-4AD2-A7E2-B8A7BFFCF1E8}" type="pres">
      <dgm:prSet presAssocID="{8A2045EC-0836-4890-A33D-936640E30FB0}" presName="parentLin" presStyleCnt="0"/>
      <dgm:spPr/>
    </dgm:pt>
    <dgm:pt modelId="{D4B6DCBE-0444-4A84-9B3C-2CB7B8771E74}" type="pres">
      <dgm:prSet presAssocID="{8A2045EC-0836-4890-A33D-936640E30FB0}" presName="parentLeftMargin" presStyleLbl="node1" presStyleIdx="0" presStyleCnt="10"/>
      <dgm:spPr/>
    </dgm:pt>
    <dgm:pt modelId="{44AA9E48-5918-4292-9158-F934BFE7CD83}" type="pres">
      <dgm:prSet presAssocID="{8A2045EC-0836-4890-A33D-936640E30FB0}" presName="parentText" presStyleLbl="node1" presStyleIdx="1" presStyleCnt="10">
        <dgm:presLayoutVars>
          <dgm:chMax val="0"/>
          <dgm:bulletEnabled val="1"/>
        </dgm:presLayoutVars>
      </dgm:prSet>
      <dgm:spPr/>
    </dgm:pt>
    <dgm:pt modelId="{13ED1741-5ED1-4FB9-BC0F-6DA35C7472D2}" type="pres">
      <dgm:prSet presAssocID="{8A2045EC-0836-4890-A33D-936640E30FB0}" presName="negativeSpace" presStyleCnt="0"/>
      <dgm:spPr/>
    </dgm:pt>
    <dgm:pt modelId="{32A0B338-1390-4E70-912C-DA820222E23B}" type="pres">
      <dgm:prSet presAssocID="{8A2045EC-0836-4890-A33D-936640E30FB0}" presName="childText" presStyleLbl="conFgAcc1" presStyleIdx="1" presStyleCnt="10">
        <dgm:presLayoutVars>
          <dgm:bulletEnabled val="1"/>
        </dgm:presLayoutVars>
      </dgm:prSet>
      <dgm:spPr/>
    </dgm:pt>
    <dgm:pt modelId="{2B821CF5-554C-41F2-A0AB-C9449ED9D6FD}" type="pres">
      <dgm:prSet presAssocID="{2E6757F5-AC8D-4BA4-BF6A-531BA21098E3}" presName="spaceBetweenRectangles" presStyleCnt="0"/>
      <dgm:spPr/>
    </dgm:pt>
    <dgm:pt modelId="{2A01F475-F65C-4DE4-B5E9-ECCA1AFD67DB}" type="pres">
      <dgm:prSet presAssocID="{D6521462-5731-4126-9366-492DD8555ACD}" presName="parentLin" presStyleCnt="0"/>
      <dgm:spPr/>
    </dgm:pt>
    <dgm:pt modelId="{44E9E7CD-FEE2-48BE-81F8-562B4256558C}" type="pres">
      <dgm:prSet presAssocID="{D6521462-5731-4126-9366-492DD8555ACD}" presName="parentLeftMargin" presStyleLbl="node1" presStyleIdx="1" presStyleCnt="10"/>
      <dgm:spPr/>
    </dgm:pt>
    <dgm:pt modelId="{0AAC032F-0865-4B0A-88BC-1F67437DB3F0}" type="pres">
      <dgm:prSet presAssocID="{D6521462-5731-4126-9366-492DD8555ACD}" presName="parentText" presStyleLbl="node1" presStyleIdx="2" presStyleCnt="10">
        <dgm:presLayoutVars>
          <dgm:chMax val="0"/>
          <dgm:bulletEnabled val="1"/>
        </dgm:presLayoutVars>
      </dgm:prSet>
      <dgm:spPr/>
    </dgm:pt>
    <dgm:pt modelId="{2028D8D3-BCD0-4E9B-ADE8-D2254F51C99E}" type="pres">
      <dgm:prSet presAssocID="{D6521462-5731-4126-9366-492DD8555ACD}" presName="negativeSpace" presStyleCnt="0"/>
      <dgm:spPr/>
    </dgm:pt>
    <dgm:pt modelId="{AB401EAD-08C9-42D5-BF5F-845619CB58FF}" type="pres">
      <dgm:prSet presAssocID="{D6521462-5731-4126-9366-492DD8555ACD}" presName="childText" presStyleLbl="conFgAcc1" presStyleIdx="2" presStyleCnt="10">
        <dgm:presLayoutVars>
          <dgm:bulletEnabled val="1"/>
        </dgm:presLayoutVars>
      </dgm:prSet>
      <dgm:spPr/>
    </dgm:pt>
    <dgm:pt modelId="{6532B119-35F7-4CE3-86F6-F5F7F97EDF7D}" type="pres">
      <dgm:prSet presAssocID="{3B043597-2353-47B6-AD26-90DC9CC4449E}" presName="spaceBetweenRectangles" presStyleCnt="0"/>
      <dgm:spPr/>
    </dgm:pt>
    <dgm:pt modelId="{E358C34F-A7B5-427C-BC93-45E12AFF76F1}" type="pres">
      <dgm:prSet presAssocID="{1D3D43B1-55B8-4C04-BA46-139C019CA4B1}" presName="parentLin" presStyleCnt="0"/>
      <dgm:spPr/>
    </dgm:pt>
    <dgm:pt modelId="{089F0C53-8446-438C-A05A-66A8587E5693}" type="pres">
      <dgm:prSet presAssocID="{1D3D43B1-55B8-4C04-BA46-139C019CA4B1}" presName="parentLeftMargin" presStyleLbl="node1" presStyleIdx="2" presStyleCnt="10"/>
      <dgm:spPr/>
    </dgm:pt>
    <dgm:pt modelId="{73349D6F-2D33-4FF0-A362-13CCA5C4847C}" type="pres">
      <dgm:prSet presAssocID="{1D3D43B1-55B8-4C04-BA46-139C019CA4B1}" presName="parentText" presStyleLbl="node1" presStyleIdx="3" presStyleCnt="10">
        <dgm:presLayoutVars>
          <dgm:chMax val="0"/>
          <dgm:bulletEnabled val="1"/>
        </dgm:presLayoutVars>
      </dgm:prSet>
      <dgm:spPr/>
    </dgm:pt>
    <dgm:pt modelId="{132C4D8F-9A4F-4613-AB2C-2971EDCE1955}" type="pres">
      <dgm:prSet presAssocID="{1D3D43B1-55B8-4C04-BA46-139C019CA4B1}" presName="negativeSpace" presStyleCnt="0"/>
      <dgm:spPr/>
    </dgm:pt>
    <dgm:pt modelId="{F541F4E0-8A89-4C15-B4C9-6494EAF828A1}" type="pres">
      <dgm:prSet presAssocID="{1D3D43B1-55B8-4C04-BA46-139C019CA4B1}" presName="childText" presStyleLbl="conFgAcc1" presStyleIdx="3" presStyleCnt="10">
        <dgm:presLayoutVars>
          <dgm:bulletEnabled val="1"/>
        </dgm:presLayoutVars>
      </dgm:prSet>
      <dgm:spPr/>
    </dgm:pt>
    <dgm:pt modelId="{B514ACB2-1068-4361-9F8F-C330B461B3EF}" type="pres">
      <dgm:prSet presAssocID="{732BAAD0-F60A-4857-813E-3B5090765EB9}" presName="spaceBetweenRectangles" presStyleCnt="0"/>
      <dgm:spPr/>
    </dgm:pt>
    <dgm:pt modelId="{1F7CFB3F-158B-49A1-88C3-9C69929960C7}" type="pres">
      <dgm:prSet presAssocID="{BD1E90DE-F9F5-438B-82DC-EFA9F69049D1}" presName="parentLin" presStyleCnt="0"/>
      <dgm:spPr/>
    </dgm:pt>
    <dgm:pt modelId="{087FB3AC-488E-4BA4-8F37-B879E48D02CF}" type="pres">
      <dgm:prSet presAssocID="{BD1E90DE-F9F5-438B-82DC-EFA9F69049D1}" presName="parentLeftMargin" presStyleLbl="node1" presStyleIdx="3" presStyleCnt="10"/>
      <dgm:spPr/>
    </dgm:pt>
    <dgm:pt modelId="{84B37324-7252-4C67-AA3B-E3DA8FC1C20D}" type="pres">
      <dgm:prSet presAssocID="{BD1E90DE-F9F5-438B-82DC-EFA9F69049D1}" presName="parentText" presStyleLbl="node1" presStyleIdx="4" presStyleCnt="10">
        <dgm:presLayoutVars>
          <dgm:chMax val="0"/>
          <dgm:bulletEnabled val="1"/>
        </dgm:presLayoutVars>
      </dgm:prSet>
      <dgm:spPr/>
    </dgm:pt>
    <dgm:pt modelId="{72114A7B-FA5C-4303-8A0F-290FF3DF4595}" type="pres">
      <dgm:prSet presAssocID="{BD1E90DE-F9F5-438B-82DC-EFA9F69049D1}" presName="negativeSpace" presStyleCnt="0"/>
      <dgm:spPr/>
    </dgm:pt>
    <dgm:pt modelId="{7F62450F-EB10-4CFA-AEB6-617302A553D2}" type="pres">
      <dgm:prSet presAssocID="{BD1E90DE-F9F5-438B-82DC-EFA9F69049D1}" presName="childText" presStyleLbl="conFgAcc1" presStyleIdx="4" presStyleCnt="10">
        <dgm:presLayoutVars>
          <dgm:bulletEnabled val="1"/>
        </dgm:presLayoutVars>
      </dgm:prSet>
      <dgm:spPr/>
    </dgm:pt>
    <dgm:pt modelId="{506CC782-3F2D-47F5-ADC7-DE482EFF54B2}" type="pres">
      <dgm:prSet presAssocID="{50E51748-05B7-4C3A-B6F6-99A422003CA9}" presName="spaceBetweenRectangles" presStyleCnt="0"/>
      <dgm:spPr/>
    </dgm:pt>
    <dgm:pt modelId="{C55F25C0-8C60-43DC-9017-3BF28918D524}" type="pres">
      <dgm:prSet presAssocID="{F0DDC03C-82DE-425C-A28D-AB2214683645}" presName="parentLin" presStyleCnt="0"/>
      <dgm:spPr/>
    </dgm:pt>
    <dgm:pt modelId="{0B980DC8-D73A-454E-8BF7-46392ACDC65E}" type="pres">
      <dgm:prSet presAssocID="{F0DDC03C-82DE-425C-A28D-AB2214683645}" presName="parentLeftMargin" presStyleLbl="node1" presStyleIdx="4" presStyleCnt="10"/>
      <dgm:spPr/>
    </dgm:pt>
    <dgm:pt modelId="{1A3094AA-E0EB-4B82-A08F-AFDFA51CC54D}" type="pres">
      <dgm:prSet presAssocID="{F0DDC03C-82DE-425C-A28D-AB2214683645}" presName="parentText" presStyleLbl="node1" presStyleIdx="5" presStyleCnt="10">
        <dgm:presLayoutVars>
          <dgm:chMax val="0"/>
          <dgm:bulletEnabled val="1"/>
        </dgm:presLayoutVars>
      </dgm:prSet>
      <dgm:spPr/>
    </dgm:pt>
    <dgm:pt modelId="{BA089390-92C5-4D98-A6BE-D6882AB560E9}" type="pres">
      <dgm:prSet presAssocID="{F0DDC03C-82DE-425C-A28D-AB2214683645}" presName="negativeSpace" presStyleCnt="0"/>
      <dgm:spPr/>
    </dgm:pt>
    <dgm:pt modelId="{A95BA58C-0C96-47EE-AD05-B5A0E11211B6}" type="pres">
      <dgm:prSet presAssocID="{F0DDC03C-82DE-425C-A28D-AB2214683645}" presName="childText" presStyleLbl="conFgAcc1" presStyleIdx="5" presStyleCnt="10">
        <dgm:presLayoutVars>
          <dgm:bulletEnabled val="1"/>
        </dgm:presLayoutVars>
      </dgm:prSet>
      <dgm:spPr/>
    </dgm:pt>
    <dgm:pt modelId="{F3BB6374-DA59-41EB-9903-D6CD87EE9604}" type="pres">
      <dgm:prSet presAssocID="{50C04871-81A5-4D0D-B316-8636E34169C4}" presName="spaceBetweenRectangles" presStyleCnt="0"/>
      <dgm:spPr/>
    </dgm:pt>
    <dgm:pt modelId="{72BE670A-6474-4A81-BB5E-3F36D0EEC58B}" type="pres">
      <dgm:prSet presAssocID="{FF0EC8FC-214E-465A-9C26-AE53150ADE8F}" presName="parentLin" presStyleCnt="0"/>
      <dgm:spPr/>
    </dgm:pt>
    <dgm:pt modelId="{1EC7665A-7918-40A7-A351-03E8BAF93FCB}" type="pres">
      <dgm:prSet presAssocID="{FF0EC8FC-214E-465A-9C26-AE53150ADE8F}" presName="parentLeftMargin" presStyleLbl="node1" presStyleIdx="5" presStyleCnt="10"/>
      <dgm:spPr/>
    </dgm:pt>
    <dgm:pt modelId="{0D4FF82C-129A-44AF-993C-A783FD2212F0}" type="pres">
      <dgm:prSet presAssocID="{FF0EC8FC-214E-465A-9C26-AE53150ADE8F}" presName="parentText" presStyleLbl="node1" presStyleIdx="6" presStyleCnt="10">
        <dgm:presLayoutVars>
          <dgm:chMax val="0"/>
          <dgm:bulletEnabled val="1"/>
        </dgm:presLayoutVars>
      </dgm:prSet>
      <dgm:spPr/>
    </dgm:pt>
    <dgm:pt modelId="{699A379E-FC45-48E9-A043-B1904F056AFD}" type="pres">
      <dgm:prSet presAssocID="{FF0EC8FC-214E-465A-9C26-AE53150ADE8F}" presName="negativeSpace" presStyleCnt="0"/>
      <dgm:spPr/>
    </dgm:pt>
    <dgm:pt modelId="{6F37B2D0-60F1-4B8F-B5C3-32814A0C9C9D}" type="pres">
      <dgm:prSet presAssocID="{FF0EC8FC-214E-465A-9C26-AE53150ADE8F}" presName="childText" presStyleLbl="conFgAcc1" presStyleIdx="6" presStyleCnt="10">
        <dgm:presLayoutVars>
          <dgm:bulletEnabled val="1"/>
        </dgm:presLayoutVars>
      </dgm:prSet>
      <dgm:spPr/>
    </dgm:pt>
    <dgm:pt modelId="{A9373EAE-D23A-4AE0-87B6-AAD9DA8D1D83}" type="pres">
      <dgm:prSet presAssocID="{C77BD023-8FF9-4991-9447-EC159F7F204E}" presName="spaceBetweenRectangles" presStyleCnt="0"/>
      <dgm:spPr/>
    </dgm:pt>
    <dgm:pt modelId="{38F84979-F0F7-4DC5-904A-D6C44073FF9D}" type="pres">
      <dgm:prSet presAssocID="{5D1C00BB-8E42-46E1-82D4-979FBC7B5FBD}" presName="parentLin" presStyleCnt="0"/>
      <dgm:spPr/>
    </dgm:pt>
    <dgm:pt modelId="{8B89DE9E-A2FA-46F5-8EAA-53735E91C7A5}" type="pres">
      <dgm:prSet presAssocID="{5D1C00BB-8E42-46E1-82D4-979FBC7B5FBD}" presName="parentLeftMargin" presStyleLbl="node1" presStyleIdx="6" presStyleCnt="10"/>
      <dgm:spPr/>
    </dgm:pt>
    <dgm:pt modelId="{1FEB01E9-ACC0-4401-8FE6-204A4DCA960A}" type="pres">
      <dgm:prSet presAssocID="{5D1C00BB-8E42-46E1-82D4-979FBC7B5FBD}" presName="parentText" presStyleLbl="node1" presStyleIdx="7" presStyleCnt="10">
        <dgm:presLayoutVars>
          <dgm:chMax val="0"/>
          <dgm:bulletEnabled val="1"/>
        </dgm:presLayoutVars>
      </dgm:prSet>
      <dgm:spPr/>
    </dgm:pt>
    <dgm:pt modelId="{A4A12AB5-407B-42BE-990D-9E2D5BE445DF}" type="pres">
      <dgm:prSet presAssocID="{5D1C00BB-8E42-46E1-82D4-979FBC7B5FBD}" presName="negativeSpace" presStyleCnt="0"/>
      <dgm:spPr/>
    </dgm:pt>
    <dgm:pt modelId="{B94D8F8E-A684-4DC2-943A-138A9C731B79}" type="pres">
      <dgm:prSet presAssocID="{5D1C00BB-8E42-46E1-82D4-979FBC7B5FBD}" presName="childText" presStyleLbl="conFgAcc1" presStyleIdx="7" presStyleCnt="10">
        <dgm:presLayoutVars>
          <dgm:bulletEnabled val="1"/>
        </dgm:presLayoutVars>
      </dgm:prSet>
      <dgm:spPr/>
    </dgm:pt>
    <dgm:pt modelId="{EB032EF5-F53C-4324-BF0C-0E924C9F0148}" type="pres">
      <dgm:prSet presAssocID="{9F3B7188-7D43-4A65-A0AB-B242C4D7B1E1}" presName="spaceBetweenRectangles" presStyleCnt="0"/>
      <dgm:spPr/>
    </dgm:pt>
    <dgm:pt modelId="{4A92F3F7-38EC-4083-A80E-525407BD7FB2}" type="pres">
      <dgm:prSet presAssocID="{E7174CBD-6859-4FB4-8CAD-75C3BB79D286}" presName="parentLin" presStyleCnt="0"/>
      <dgm:spPr/>
    </dgm:pt>
    <dgm:pt modelId="{32158150-722A-4D24-BD26-9543D2A58850}" type="pres">
      <dgm:prSet presAssocID="{E7174CBD-6859-4FB4-8CAD-75C3BB79D286}" presName="parentLeftMargin" presStyleLbl="node1" presStyleIdx="7" presStyleCnt="10"/>
      <dgm:spPr/>
    </dgm:pt>
    <dgm:pt modelId="{A183D650-0C00-4F45-A69D-93DEC0685B21}" type="pres">
      <dgm:prSet presAssocID="{E7174CBD-6859-4FB4-8CAD-75C3BB79D286}" presName="parentText" presStyleLbl="node1" presStyleIdx="8" presStyleCnt="10">
        <dgm:presLayoutVars>
          <dgm:chMax val="0"/>
          <dgm:bulletEnabled val="1"/>
        </dgm:presLayoutVars>
      </dgm:prSet>
      <dgm:spPr/>
    </dgm:pt>
    <dgm:pt modelId="{A5C75DF6-5B31-42CC-90E3-713275E9D094}" type="pres">
      <dgm:prSet presAssocID="{E7174CBD-6859-4FB4-8CAD-75C3BB79D286}" presName="negativeSpace" presStyleCnt="0"/>
      <dgm:spPr/>
    </dgm:pt>
    <dgm:pt modelId="{34DE9A99-434D-47BE-816F-F625DE04AA99}" type="pres">
      <dgm:prSet presAssocID="{E7174CBD-6859-4FB4-8CAD-75C3BB79D286}" presName="childText" presStyleLbl="conFgAcc1" presStyleIdx="8" presStyleCnt="10">
        <dgm:presLayoutVars>
          <dgm:bulletEnabled val="1"/>
        </dgm:presLayoutVars>
      </dgm:prSet>
      <dgm:spPr/>
    </dgm:pt>
    <dgm:pt modelId="{9712A0DC-C07E-4199-8EE7-5B88F90805AD}" type="pres">
      <dgm:prSet presAssocID="{EC5AF6A3-C341-47B5-8570-74DB96552EED}" presName="spaceBetweenRectangles" presStyleCnt="0"/>
      <dgm:spPr/>
    </dgm:pt>
    <dgm:pt modelId="{E07286C9-AD31-47FE-A1E5-B822EE81FF7B}" type="pres">
      <dgm:prSet presAssocID="{D6E5FE07-EF29-44D5-AD76-3B115B914028}" presName="parentLin" presStyleCnt="0"/>
      <dgm:spPr/>
    </dgm:pt>
    <dgm:pt modelId="{0396435B-ACEB-45C1-A89F-CEF1AC6233FE}" type="pres">
      <dgm:prSet presAssocID="{D6E5FE07-EF29-44D5-AD76-3B115B914028}" presName="parentLeftMargin" presStyleLbl="node1" presStyleIdx="8" presStyleCnt="10"/>
      <dgm:spPr/>
    </dgm:pt>
    <dgm:pt modelId="{240035A2-097B-421A-B0FD-597E9C18093B}" type="pres">
      <dgm:prSet presAssocID="{D6E5FE07-EF29-44D5-AD76-3B115B914028}" presName="parentText" presStyleLbl="node1" presStyleIdx="9" presStyleCnt="10">
        <dgm:presLayoutVars>
          <dgm:chMax val="0"/>
          <dgm:bulletEnabled val="1"/>
        </dgm:presLayoutVars>
      </dgm:prSet>
      <dgm:spPr/>
    </dgm:pt>
    <dgm:pt modelId="{D912D19F-9E50-48DC-B51F-AD7F29DFA05E}" type="pres">
      <dgm:prSet presAssocID="{D6E5FE07-EF29-44D5-AD76-3B115B914028}" presName="negativeSpace" presStyleCnt="0"/>
      <dgm:spPr/>
    </dgm:pt>
    <dgm:pt modelId="{3EE793B0-748A-478E-967B-35130BFBAC76}" type="pres">
      <dgm:prSet presAssocID="{D6E5FE07-EF29-44D5-AD76-3B115B914028}" presName="childText" presStyleLbl="conFgAcc1" presStyleIdx="9" presStyleCnt="10">
        <dgm:presLayoutVars>
          <dgm:bulletEnabled val="1"/>
        </dgm:presLayoutVars>
      </dgm:prSet>
      <dgm:spPr/>
    </dgm:pt>
  </dgm:ptLst>
  <dgm:cxnLst>
    <dgm:cxn modelId="{9A6B7800-7136-4620-A70D-BF5FC4ECDC3E}" srcId="{898FCFA6-D806-4D61-A9A4-AE70F44844BD}" destId="{647B349E-325D-495E-A5EF-A080B1DC5A13}" srcOrd="0" destOrd="0" parTransId="{0C03498D-0157-4AB2-B3C5-F849D9FBCBB5}" sibTransId="{83A537B2-1F53-4A43-958B-DCFF0C54C48D}"/>
    <dgm:cxn modelId="{C704C901-D1EE-463A-9952-46DF06E4DE0F}" type="presOf" srcId="{8A2045EC-0836-4890-A33D-936640E30FB0}" destId="{44AA9E48-5918-4292-9158-F934BFE7CD83}" srcOrd="1" destOrd="0" presId="urn:microsoft.com/office/officeart/2005/8/layout/list1"/>
    <dgm:cxn modelId="{785B450F-7F38-48E6-ABAF-0B40E8EE90F6}" type="presOf" srcId="{5D1C00BB-8E42-46E1-82D4-979FBC7B5FBD}" destId="{1FEB01E9-ACC0-4401-8FE6-204A4DCA960A}" srcOrd="1" destOrd="0" presId="urn:microsoft.com/office/officeart/2005/8/layout/list1"/>
    <dgm:cxn modelId="{57432E18-2B03-4235-A543-6029D2CCC1DE}" type="presOf" srcId="{BD1E90DE-F9F5-438B-82DC-EFA9F69049D1}" destId="{087FB3AC-488E-4BA4-8F37-B879E48D02CF}" srcOrd="0" destOrd="0" presId="urn:microsoft.com/office/officeart/2005/8/layout/list1"/>
    <dgm:cxn modelId="{94E84730-CEE7-4FA7-92AA-177336C71635}" srcId="{898FCFA6-D806-4D61-A9A4-AE70F44844BD}" destId="{E7174CBD-6859-4FB4-8CAD-75C3BB79D286}" srcOrd="8" destOrd="0" parTransId="{2E3DBD44-749E-4892-B3C8-4FBE5A544875}" sibTransId="{EC5AF6A3-C341-47B5-8570-74DB96552EED}"/>
    <dgm:cxn modelId="{4DF9033D-A666-4182-8587-3E79180FCB10}" type="presOf" srcId="{5D1C00BB-8E42-46E1-82D4-979FBC7B5FBD}" destId="{8B89DE9E-A2FA-46F5-8EAA-53735E91C7A5}" srcOrd="0" destOrd="0" presId="urn:microsoft.com/office/officeart/2005/8/layout/list1"/>
    <dgm:cxn modelId="{27A30662-7F3D-4F10-AD6F-E2D6222268F9}" type="presOf" srcId="{FF0EC8FC-214E-465A-9C26-AE53150ADE8F}" destId="{1EC7665A-7918-40A7-A351-03E8BAF93FCB}" srcOrd="0" destOrd="0" presId="urn:microsoft.com/office/officeart/2005/8/layout/list1"/>
    <dgm:cxn modelId="{61A1F747-2584-41DF-A5D2-DCA28211257C}" type="presOf" srcId="{1D3D43B1-55B8-4C04-BA46-139C019CA4B1}" destId="{73349D6F-2D33-4FF0-A362-13CCA5C4847C}" srcOrd="1" destOrd="0" presId="urn:microsoft.com/office/officeart/2005/8/layout/list1"/>
    <dgm:cxn modelId="{319DAD69-41A1-4138-B88C-31228BD81EC2}" type="presOf" srcId="{F0DDC03C-82DE-425C-A28D-AB2214683645}" destId="{1A3094AA-E0EB-4B82-A08F-AFDFA51CC54D}" srcOrd="1" destOrd="0" presId="urn:microsoft.com/office/officeart/2005/8/layout/list1"/>
    <dgm:cxn modelId="{26A26B4A-52FE-463C-A2FC-49B9C7CC3863}" srcId="{898FCFA6-D806-4D61-A9A4-AE70F44844BD}" destId="{1D3D43B1-55B8-4C04-BA46-139C019CA4B1}" srcOrd="3" destOrd="0" parTransId="{2AB97B0A-5E8F-4F79-930B-7346EDCE8BCB}" sibTransId="{732BAAD0-F60A-4857-813E-3B5090765EB9}"/>
    <dgm:cxn modelId="{5D889A6D-6829-4CB4-8BAD-A2FB0C7F2DD2}" type="presOf" srcId="{D6E5FE07-EF29-44D5-AD76-3B115B914028}" destId="{240035A2-097B-421A-B0FD-597E9C18093B}" srcOrd="1" destOrd="0" presId="urn:microsoft.com/office/officeart/2005/8/layout/list1"/>
    <dgm:cxn modelId="{D66A1655-5080-40BE-8ADD-A360D901CF91}" srcId="{898FCFA6-D806-4D61-A9A4-AE70F44844BD}" destId="{8A2045EC-0836-4890-A33D-936640E30FB0}" srcOrd="1" destOrd="0" parTransId="{9EF79183-995B-4A80-9520-D88D0B4A9BBC}" sibTransId="{2E6757F5-AC8D-4BA4-BF6A-531BA21098E3}"/>
    <dgm:cxn modelId="{89802E8A-A3FC-4DE2-9F15-047C1FF1649E}" srcId="{898FCFA6-D806-4D61-A9A4-AE70F44844BD}" destId="{5D1C00BB-8E42-46E1-82D4-979FBC7B5FBD}" srcOrd="7" destOrd="0" parTransId="{26FAA776-5B4F-4284-9D29-3BF69716E914}" sibTransId="{9F3B7188-7D43-4A65-A0AB-B242C4D7B1E1}"/>
    <dgm:cxn modelId="{6E4BEA8C-868B-4856-87D3-4DBC9D3BFC9D}" srcId="{898FCFA6-D806-4D61-A9A4-AE70F44844BD}" destId="{D6521462-5731-4126-9366-492DD8555ACD}" srcOrd="2" destOrd="0" parTransId="{FC9596F7-D98B-4089-8841-D25A507B0AD7}" sibTransId="{3B043597-2353-47B6-AD26-90DC9CC4449E}"/>
    <dgm:cxn modelId="{82D7E290-5041-4143-81A2-ADA05D1DBCE8}" type="presOf" srcId="{F0DDC03C-82DE-425C-A28D-AB2214683645}" destId="{0B980DC8-D73A-454E-8BF7-46392ACDC65E}" srcOrd="0" destOrd="0" presId="urn:microsoft.com/office/officeart/2005/8/layout/list1"/>
    <dgm:cxn modelId="{DC3FB192-0560-4A50-BE9E-E3E44D6F0283}" srcId="{898FCFA6-D806-4D61-A9A4-AE70F44844BD}" destId="{BD1E90DE-F9F5-438B-82DC-EFA9F69049D1}" srcOrd="4" destOrd="0" parTransId="{1262DE5B-61F3-47C9-B1A8-42B5370AD16F}" sibTransId="{50E51748-05B7-4C3A-B6F6-99A422003CA9}"/>
    <dgm:cxn modelId="{DD5912A4-741C-4727-8CCA-58E231DA4EBE}" type="presOf" srcId="{1D3D43B1-55B8-4C04-BA46-139C019CA4B1}" destId="{089F0C53-8446-438C-A05A-66A8587E5693}" srcOrd="0" destOrd="0" presId="urn:microsoft.com/office/officeart/2005/8/layout/list1"/>
    <dgm:cxn modelId="{934875A5-007C-463E-B1C5-93A8B826947E}" type="presOf" srcId="{E7174CBD-6859-4FB4-8CAD-75C3BB79D286}" destId="{32158150-722A-4D24-BD26-9543D2A58850}" srcOrd="0" destOrd="0" presId="urn:microsoft.com/office/officeart/2005/8/layout/list1"/>
    <dgm:cxn modelId="{E9A95CAA-0D5C-4FA5-BDF9-C32CC377737A}" type="presOf" srcId="{FF0EC8FC-214E-465A-9C26-AE53150ADE8F}" destId="{0D4FF82C-129A-44AF-993C-A783FD2212F0}" srcOrd="1" destOrd="0" presId="urn:microsoft.com/office/officeart/2005/8/layout/list1"/>
    <dgm:cxn modelId="{5ADD57AB-050A-409B-ACFD-80995EDBBB1A}" type="presOf" srcId="{647B349E-325D-495E-A5EF-A080B1DC5A13}" destId="{7157EAA1-6281-42A0-86A4-E2164312ED76}" srcOrd="0" destOrd="0" presId="urn:microsoft.com/office/officeart/2005/8/layout/list1"/>
    <dgm:cxn modelId="{270041AC-9FB0-4920-8766-839A46FFBC66}" type="presOf" srcId="{BD1E90DE-F9F5-438B-82DC-EFA9F69049D1}" destId="{84B37324-7252-4C67-AA3B-E3DA8FC1C20D}" srcOrd="1" destOrd="0" presId="urn:microsoft.com/office/officeart/2005/8/layout/list1"/>
    <dgm:cxn modelId="{8C00D2B0-40EB-4030-A8F4-E30AEBA06CD9}" type="presOf" srcId="{D6E5FE07-EF29-44D5-AD76-3B115B914028}" destId="{0396435B-ACEB-45C1-A89F-CEF1AC6233FE}" srcOrd="0" destOrd="0" presId="urn:microsoft.com/office/officeart/2005/8/layout/list1"/>
    <dgm:cxn modelId="{07312EB1-6999-4BE7-B0B5-D65ADAD32EE5}" type="presOf" srcId="{8A2045EC-0836-4890-A33D-936640E30FB0}" destId="{D4B6DCBE-0444-4A84-9B3C-2CB7B8771E74}" srcOrd="0" destOrd="0" presId="urn:microsoft.com/office/officeart/2005/8/layout/list1"/>
    <dgm:cxn modelId="{A96ADBB4-C47F-44D6-A086-86CC59CC4C97}" type="presOf" srcId="{647B349E-325D-495E-A5EF-A080B1DC5A13}" destId="{3341460D-8E72-43FD-A41E-33D3A19AD4EF}" srcOrd="1" destOrd="0" presId="urn:microsoft.com/office/officeart/2005/8/layout/list1"/>
    <dgm:cxn modelId="{32A62FB8-15BD-4A57-8A57-F65FBF2172EE}" type="presOf" srcId="{D6521462-5731-4126-9366-492DD8555ACD}" destId="{44E9E7CD-FEE2-48BE-81F8-562B4256558C}" srcOrd="0" destOrd="0" presId="urn:microsoft.com/office/officeart/2005/8/layout/list1"/>
    <dgm:cxn modelId="{E0E315C2-E116-4D1F-8190-28E5C3386C19}" type="presOf" srcId="{D6521462-5731-4126-9366-492DD8555ACD}" destId="{0AAC032F-0865-4B0A-88BC-1F67437DB3F0}" srcOrd="1" destOrd="0" presId="urn:microsoft.com/office/officeart/2005/8/layout/list1"/>
    <dgm:cxn modelId="{ED0A02EB-C790-452F-BDCB-79A9A2725AB7}" srcId="{898FCFA6-D806-4D61-A9A4-AE70F44844BD}" destId="{F0DDC03C-82DE-425C-A28D-AB2214683645}" srcOrd="5" destOrd="0" parTransId="{129DB192-8843-43F9-B5EA-8E45604C673A}" sibTransId="{50C04871-81A5-4D0D-B316-8636E34169C4}"/>
    <dgm:cxn modelId="{64A601ED-D620-4547-9E2B-F457BAE774A5}" type="presOf" srcId="{898FCFA6-D806-4D61-A9A4-AE70F44844BD}" destId="{4B9BD2C2-C3FD-4AA1-A951-02459F506D90}" srcOrd="0" destOrd="0" presId="urn:microsoft.com/office/officeart/2005/8/layout/list1"/>
    <dgm:cxn modelId="{BCFA72EF-098E-4A36-8EC0-B31BBCE842F2}" srcId="{898FCFA6-D806-4D61-A9A4-AE70F44844BD}" destId="{FF0EC8FC-214E-465A-9C26-AE53150ADE8F}" srcOrd="6" destOrd="0" parTransId="{A43D60D3-5AB8-4804-9107-220340F1B110}" sibTransId="{C77BD023-8FF9-4991-9447-EC159F7F204E}"/>
    <dgm:cxn modelId="{7E4399EF-43A9-4954-9D80-20B38F7F2F56}" type="presOf" srcId="{E7174CBD-6859-4FB4-8CAD-75C3BB79D286}" destId="{A183D650-0C00-4F45-A69D-93DEC0685B21}" srcOrd="1" destOrd="0" presId="urn:microsoft.com/office/officeart/2005/8/layout/list1"/>
    <dgm:cxn modelId="{1A199AF8-30EC-45D3-A112-7AA6AE938DA0}" srcId="{898FCFA6-D806-4D61-A9A4-AE70F44844BD}" destId="{D6E5FE07-EF29-44D5-AD76-3B115B914028}" srcOrd="9" destOrd="0" parTransId="{5BF986AE-44CE-445D-84FC-E5962D25B5E6}" sibTransId="{E36E5FB8-0041-430D-9F75-3C34198A63BB}"/>
    <dgm:cxn modelId="{EAC928DF-8637-4A48-9E76-6590F1C72814}" type="presParOf" srcId="{4B9BD2C2-C3FD-4AA1-A951-02459F506D90}" destId="{FCE8DCB3-A981-49CE-96A8-9FEE7689AC1B}" srcOrd="0" destOrd="0" presId="urn:microsoft.com/office/officeart/2005/8/layout/list1"/>
    <dgm:cxn modelId="{BE9E8490-1592-4055-A2E1-E475BC12B101}" type="presParOf" srcId="{FCE8DCB3-A981-49CE-96A8-9FEE7689AC1B}" destId="{7157EAA1-6281-42A0-86A4-E2164312ED76}" srcOrd="0" destOrd="0" presId="urn:microsoft.com/office/officeart/2005/8/layout/list1"/>
    <dgm:cxn modelId="{2D872181-43F1-4905-914B-A4F15687C67C}" type="presParOf" srcId="{FCE8DCB3-A981-49CE-96A8-9FEE7689AC1B}" destId="{3341460D-8E72-43FD-A41E-33D3A19AD4EF}" srcOrd="1" destOrd="0" presId="urn:microsoft.com/office/officeart/2005/8/layout/list1"/>
    <dgm:cxn modelId="{3131C002-A2FB-45FD-A1FD-083E47915AE6}" type="presParOf" srcId="{4B9BD2C2-C3FD-4AA1-A951-02459F506D90}" destId="{E8D16E41-1821-4461-8289-1FD6B7FFC623}" srcOrd="1" destOrd="0" presId="urn:microsoft.com/office/officeart/2005/8/layout/list1"/>
    <dgm:cxn modelId="{7011BC96-5121-4A1B-905B-56B396260208}" type="presParOf" srcId="{4B9BD2C2-C3FD-4AA1-A951-02459F506D90}" destId="{CFFDD6D6-41A5-4FAF-978C-015A80434E21}" srcOrd="2" destOrd="0" presId="urn:microsoft.com/office/officeart/2005/8/layout/list1"/>
    <dgm:cxn modelId="{AC541E0E-A6AB-4141-B104-35A8F921B94F}" type="presParOf" srcId="{4B9BD2C2-C3FD-4AA1-A951-02459F506D90}" destId="{A40FA6ED-CFBE-45A7-AFDE-B2C512F57559}" srcOrd="3" destOrd="0" presId="urn:microsoft.com/office/officeart/2005/8/layout/list1"/>
    <dgm:cxn modelId="{443BC57F-02F0-4194-B91F-8A00DDDF88F3}" type="presParOf" srcId="{4B9BD2C2-C3FD-4AA1-A951-02459F506D90}" destId="{D8555118-CF58-4AD2-A7E2-B8A7BFFCF1E8}" srcOrd="4" destOrd="0" presId="urn:microsoft.com/office/officeart/2005/8/layout/list1"/>
    <dgm:cxn modelId="{D8415667-35B7-45DE-94DB-71FFEE8C2EEC}" type="presParOf" srcId="{D8555118-CF58-4AD2-A7E2-B8A7BFFCF1E8}" destId="{D4B6DCBE-0444-4A84-9B3C-2CB7B8771E74}" srcOrd="0" destOrd="0" presId="urn:microsoft.com/office/officeart/2005/8/layout/list1"/>
    <dgm:cxn modelId="{78EA0895-646C-4243-A6F6-F45951E68EF9}" type="presParOf" srcId="{D8555118-CF58-4AD2-A7E2-B8A7BFFCF1E8}" destId="{44AA9E48-5918-4292-9158-F934BFE7CD83}" srcOrd="1" destOrd="0" presId="urn:microsoft.com/office/officeart/2005/8/layout/list1"/>
    <dgm:cxn modelId="{85CEDB26-7FA3-4DA2-8B4D-BA36F4AAE83B}" type="presParOf" srcId="{4B9BD2C2-C3FD-4AA1-A951-02459F506D90}" destId="{13ED1741-5ED1-4FB9-BC0F-6DA35C7472D2}" srcOrd="5" destOrd="0" presId="urn:microsoft.com/office/officeart/2005/8/layout/list1"/>
    <dgm:cxn modelId="{E5BB0D80-1620-4F98-B0E3-D3FF6D0DD2D7}" type="presParOf" srcId="{4B9BD2C2-C3FD-4AA1-A951-02459F506D90}" destId="{32A0B338-1390-4E70-912C-DA820222E23B}" srcOrd="6" destOrd="0" presId="urn:microsoft.com/office/officeart/2005/8/layout/list1"/>
    <dgm:cxn modelId="{6DEA2A56-AD2A-4D9C-81E5-1D3C7DD3F2D7}" type="presParOf" srcId="{4B9BD2C2-C3FD-4AA1-A951-02459F506D90}" destId="{2B821CF5-554C-41F2-A0AB-C9449ED9D6FD}" srcOrd="7" destOrd="0" presId="urn:microsoft.com/office/officeart/2005/8/layout/list1"/>
    <dgm:cxn modelId="{6118D488-061F-461E-A8C8-FE978FE7B3AE}" type="presParOf" srcId="{4B9BD2C2-C3FD-4AA1-A951-02459F506D90}" destId="{2A01F475-F65C-4DE4-B5E9-ECCA1AFD67DB}" srcOrd="8" destOrd="0" presId="urn:microsoft.com/office/officeart/2005/8/layout/list1"/>
    <dgm:cxn modelId="{C73DA475-3057-4A93-8B3D-901B59ACDEA2}" type="presParOf" srcId="{2A01F475-F65C-4DE4-B5E9-ECCA1AFD67DB}" destId="{44E9E7CD-FEE2-48BE-81F8-562B4256558C}" srcOrd="0" destOrd="0" presId="urn:microsoft.com/office/officeart/2005/8/layout/list1"/>
    <dgm:cxn modelId="{59E26D56-4922-45A6-9CC6-99D13DDEF8D8}" type="presParOf" srcId="{2A01F475-F65C-4DE4-B5E9-ECCA1AFD67DB}" destId="{0AAC032F-0865-4B0A-88BC-1F67437DB3F0}" srcOrd="1" destOrd="0" presId="urn:microsoft.com/office/officeart/2005/8/layout/list1"/>
    <dgm:cxn modelId="{FA070FF0-DE52-40C3-A63B-DC0DDE4C8EE9}" type="presParOf" srcId="{4B9BD2C2-C3FD-4AA1-A951-02459F506D90}" destId="{2028D8D3-BCD0-4E9B-ADE8-D2254F51C99E}" srcOrd="9" destOrd="0" presId="urn:microsoft.com/office/officeart/2005/8/layout/list1"/>
    <dgm:cxn modelId="{AD06BAB9-0024-4684-8BE8-F6D0FC227540}" type="presParOf" srcId="{4B9BD2C2-C3FD-4AA1-A951-02459F506D90}" destId="{AB401EAD-08C9-42D5-BF5F-845619CB58FF}" srcOrd="10" destOrd="0" presId="urn:microsoft.com/office/officeart/2005/8/layout/list1"/>
    <dgm:cxn modelId="{D3BC6F83-F030-475C-8959-319954604AE4}" type="presParOf" srcId="{4B9BD2C2-C3FD-4AA1-A951-02459F506D90}" destId="{6532B119-35F7-4CE3-86F6-F5F7F97EDF7D}" srcOrd="11" destOrd="0" presId="urn:microsoft.com/office/officeart/2005/8/layout/list1"/>
    <dgm:cxn modelId="{C9827E02-93D3-46DB-8378-1308188ADAFF}" type="presParOf" srcId="{4B9BD2C2-C3FD-4AA1-A951-02459F506D90}" destId="{E358C34F-A7B5-427C-BC93-45E12AFF76F1}" srcOrd="12" destOrd="0" presId="urn:microsoft.com/office/officeart/2005/8/layout/list1"/>
    <dgm:cxn modelId="{41944D9D-C5A2-4B9B-910B-370C56FEBA54}" type="presParOf" srcId="{E358C34F-A7B5-427C-BC93-45E12AFF76F1}" destId="{089F0C53-8446-438C-A05A-66A8587E5693}" srcOrd="0" destOrd="0" presId="urn:microsoft.com/office/officeart/2005/8/layout/list1"/>
    <dgm:cxn modelId="{54F84662-58D3-42F2-AA3B-F89D88BEA998}" type="presParOf" srcId="{E358C34F-A7B5-427C-BC93-45E12AFF76F1}" destId="{73349D6F-2D33-4FF0-A362-13CCA5C4847C}" srcOrd="1" destOrd="0" presId="urn:microsoft.com/office/officeart/2005/8/layout/list1"/>
    <dgm:cxn modelId="{F39829EC-CC6D-413E-BCB0-282DAF782E4D}" type="presParOf" srcId="{4B9BD2C2-C3FD-4AA1-A951-02459F506D90}" destId="{132C4D8F-9A4F-4613-AB2C-2971EDCE1955}" srcOrd="13" destOrd="0" presId="urn:microsoft.com/office/officeart/2005/8/layout/list1"/>
    <dgm:cxn modelId="{E5443BE6-53F8-4731-8FB2-842854751C91}" type="presParOf" srcId="{4B9BD2C2-C3FD-4AA1-A951-02459F506D90}" destId="{F541F4E0-8A89-4C15-B4C9-6494EAF828A1}" srcOrd="14" destOrd="0" presId="urn:microsoft.com/office/officeart/2005/8/layout/list1"/>
    <dgm:cxn modelId="{D01B1A59-C320-4644-A1CC-1BAE97A888FC}" type="presParOf" srcId="{4B9BD2C2-C3FD-4AA1-A951-02459F506D90}" destId="{B514ACB2-1068-4361-9F8F-C330B461B3EF}" srcOrd="15" destOrd="0" presId="urn:microsoft.com/office/officeart/2005/8/layout/list1"/>
    <dgm:cxn modelId="{A854D3CD-7534-442C-8BB6-DE8FFB6DE528}" type="presParOf" srcId="{4B9BD2C2-C3FD-4AA1-A951-02459F506D90}" destId="{1F7CFB3F-158B-49A1-88C3-9C69929960C7}" srcOrd="16" destOrd="0" presId="urn:microsoft.com/office/officeart/2005/8/layout/list1"/>
    <dgm:cxn modelId="{F8CA4AA4-1342-4E45-A972-3588E6D0A1C7}" type="presParOf" srcId="{1F7CFB3F-158B-49A1-88C3-9C69929960C7}" destId="{087FB3AC-488E-4BA4-8F37-B879E48D02CF}" srcOrd="0" destOrd="0" presId="urn:microsoft.com/office/officeart/2005/8/layout/list1"/>
    <dgm:cxn modelId="{FFB380FE-D3A6-489C-B7B8-60A70BC757F5}" type="presParOf" srcId="{1F7CFB3F-158B-49A1-88C3-9C69929960C7}" destId="{84B37324-7252-4C67-AA3B-E3DA8FC1C20D}" srcOrd="1" destOrd="0" presId="urn:microsoft.com/office/officeart/2005/8/layout/list1"/>
    <dgm:cxn modelId="{1E12ABC6-A090-407A-8D31-D772C16A26E6}" type="presParOf" srcId="{4B9BD2C2-C3FD-4AA1-A951-02459F506D90}" destId="{72114A7B-FA5C-4303-8A0F-290FF3DF4595}" srcOrd="17" destOrd="0" presId="urn:microsoft.com/office/officeart/2005/8/layout/list1"/>
    <dgm:cxn modelId="{3960742A-48B5-4184-B7A4-AB51ABDC5C91}" type="presParOf" srcId="{4B9BD2C2-C3FD-4AA1-A951-02459F506D90}" destId="{7F62450F-EB10-4CFA-AEB6-617302A553D2}" srcOrd="18" destOrd="0" presId="urn:microsoft.com/office/officeart/2005/8/layout/list1"/>
    <dgm:cxn modelId="{28BD9E56-3B88-408B-A087-CB4A90F794A6}" type="presParOf" srcId="{4B9BD2C2-C3FD-4AA1-A951-02459F506D90}" destId="{506CC782-3F2D-47F5-ADC7-DE482EFF54B2}" srcOrd="19" destOrd="0" presId="urn:microsoft.com/office/officeart/2005/8/layout/list1"/>
    <dgm:cxn modelId="{17694BF6-AB2C-4E8D-95F6-D6940F3195FD}" type="presParOf" srcId="{4B9BD2C2-C3FD-4AA1-A951-02459F506D90}" destId="{C55F25C0-8C60-43DC-9017-3BF28918D524}" srcOrd="20" destOrd="0" presId="urn:microsoft.com/office/officeart/2005/8/layout/list1"/>
    <dgm:cxn modelId="{2AC933CE-E592-41CD-95B8-BEDD2D68C7C0}" type="presParOf" srcId="{C55F25C0-8C60-43DC-9017-3BF28918D524}" destId="{0B980DC8-D73A-454E-8BF7-46392ACDC65E}" srcOrd="0" destOrd="0" presId="urn:microsoft.com/office/officeart/2005/8/layout/list1"/>
    <dgm:cxn modelId="{F912B7DA-E96E-460F-88B0-956C989593DE}" type="presParOf" srcId="{C55F25C0-8C60-43DC-9017-3BF28918D524}" destId="{1A3094AA-E0EB-4B82-A08F-AFDFA51CC54D}" srcOrd="1" destOrd="0" presId="urn:microsoft.com/office/officeart/2005/8/layout/list1"/>
    <dgm:cxn modelId="{9F93D415-98A1-4218-979D-0DABA77B01FF}" type="presParOf" srcId="{4B9BD2C2-C3FD-4AA1-A951-02459F506D90}" destId="{BA089390-92C5-4D98-A6BE-D6882AB560E9}" srcOrd="21" destOrd="0" presId="urn:microsoft.com/office/officeart/2005/8/layout/list1"/>
    <dgm:cxn modelId="{C36FCE63-01B6-4359-BB1A-6E140E4F59E7}" type="presParOf" srcId="{4B9BD2C2-C3FD-4AA1-A951-02459F506D90}" destId="{A95BA58C-0C96-47EE-AD05-B5A0E11211B6}" srcOrd="22" destOrd="0" presId="urn:microsoft.com/office/officeart/2005/8/layout/list1"/>
    <dgm:cxn modelId="{A13AB204-4C7A-46BB-A75F-747A58588FDC}" type="presParOf" srcId="{4B9BD2C2-C3FD-4AA1-A951-02459F506D90}" destId="{F3BB6374-DA59-41EB-9903-D6CD87EE9604}" srcOrd="23" destOrd="0" presId="urn:microsoft.com/office/officeart/2005/8/layout/list1"/>
    <dgm:cxn modelId="{8FCE1836-0641-465A-965F-458105CEA3A5}" type="presParOf" srcId="{4B9BD2C2-C3FD-4AA1-A951-02459F506D90}" destId="{72BE670A-6474-4A81-BB5E-3F36D0EEC58B}" srcOrd="24" destOrd="0" presId="urn:microsoft.com/office/officeart/2005/8/layout/list1"/>
    <dgm:cxn modelId="{A3321AB4-F5A4-4473-9EE5-11E4BC2E8D67}" type="presParOf" srcId="{72BE670A-6474-4A81-BB5E-3F36D0EEC58B}" destId="{1EC7665A-7918-40A7-A351-03E8BAF93FCB}" srcOrd="0" destOrd="0" presId="urn:microsoft.com/office/officeart/2005/8/layout/list1"/>
    <dgm:cxn modelId="{2932A41B-0FFA-4ABF-BC1B-3D413F64632C}" type="presParOf" srcId="{72BE670A-6474-4A81-BB5E-3F36D0EEC58B}" destId="{0D4FF82C-129A-44AF-993C-A783FD2212F0}" srcOrd="1" destOrd="0" presId="urn:microsoft.com/office/officeart/2005/8/layout/list1"/>
    <dgm:cxn modelId="{A680378C-563A-4159-B82B-4778CD18BC06}" type="presParOf" srcId="{4B9BD2C2-C3FD-4AA1-A951-02459F506D90}" destId="{699A379E-FC45-48E9-A043-B1904F056AFD}" srcOrd="25" destOrd="0" presId="urn:microsoft.com/office/officeart/2005/8/layout/list1"/>
    <dgm:cxn modelId="{0F0F18D5-B2E7-4F6D-AFB7-60119599E3B5}" type="presParOf" srcId="{4B9BD2C2-C3FD-4AA1-A951-02459F506D90}" destId="{6F37B2D0-60F1-4B8F-B5C3-32814A0C9C9D}" srcOrd="26" destOrd="0" presId="urn:microsoft.com/office/officeart/2005/8/layout/list1"/>
    <dgm:cxn modelId="{38F1BBA0-81A8-4BA1-9017-53E597DD482C}" type="presParOf" srcId="{4B9BD2C2-C3FD-4AA1-A951-02459F506D90}" destId="{A9373EAE-D23A-4AE0-87B6-AAD9DA8D1D83}" srcOrd="27" destOrd="0" presId="urn:microsoft.com/office/officeart/2005/8/layout/list1"/>
    <dgm:cxn modelId="{339ABBD7-553D-4F9D-81AC-F466C55A62B6}" type="presParOf" srcId="{4B9BD2C2-C3FD-4AA1-A951-02459F506D90}" destId="{38F84979-F0F7-4DC5-904A-D6C44073FF9D}" srcOrd="28" destOrd="0" presId="urn:microsoft.com/office/officeart/2005/8/layout/list1"/>
    <dgm:cxn modelId="{E582A78E-1BAD-4F6F-83FF-92139069ACD1}" type="presParOf" srcId="{38F84979-F0F7-4DC5-904A-D6C44073FF9D}" destId="{8B89DE9E-A2FA-46F5-8EAA-53735E91C7A5}" srcOrd="0" destOrd="0" presId="urn:microsoft.com/office/officeart/2005/8/layout/list1"/>
    <dgm:cxn modelId="{ECFC1F40-54A6-4593-898F-59C8C52DD663}" type="presParOf" srcId="{38F84979-F0F7-4DC5-904A-D6C44073FF9D}" destId="{1FEB01E9-ACC0-4401-8FE6-204A4DCA960A}" srcOrd="1" destOrd="0" presId="urn:microsoft.com/office/officeart/2005/8/layout/list1"/>
    <dgm:cxn modelId="{808C8B21-4AF0-4FD8-836C-6D1B436C2D36}" type="presParOf" srcId="{4B9BD2C2-C3FD-4AA1-A951-02459F506D90}" destId="{A4A12AB5-407B-42BE-990D-9E2D5BE445DF}" srcOrd="29" destOrd="0" presId="urn:microsoft.com/office/officeart/2005/8/layout/list1"/>
    <dgm:cxn modelId="{7320F3A8-82C4-4F57-B5D7-C64B5943D150}" type="presParOf" srcId="{4B9BD2C2-C3FD-4AA1-A951-02459F506D90}" destId="{B94D8F8E-A684-4DC2-943A-138A9C731B79}" srcOrd="30" destOrd="0" presId="urn:microsoft.com/office/officeart/2005/8/layout/list1"/>
    <dgm:cxn modelId="{0A15E2F0-9764-4829-9EAE-EE799FEEAF3D}" type="presParOf" srcId="{4B9BD2C2-C3FD-4AA1-A951-02459F506D90}" destId="{EB032EF5-F53C-4324-BF0C-0E924C9F0148}" srcOrd="31" destOrd="0" presId="urn:microsoft.com/office/officeart/2005/8/layout/list1"/>
    <dgm:cxn modelId="{9F5F664B-B8EC-4367-A747-60C227A4A325}" type="presParOf" srcId="{4B9BD2C2-C3FD-4AA1-A951-02459F506D90}" destId="{4A92F3F7-38EC-4083-A80E-525407BD7FB2}" srcOrd="32" destOrd="0" presId="urn:microsoft.com/office/officeart/2005/8/layout/list1"/>
    <dgm:cxn modelId="{53A6B5D6-E3B8-4704-A1ED-12EF8D3D96DA}" type="presParOf" srcId="{4A92F3F7-38EC-4083-A80E-525407BD7FB2}" destId="{32158150-722A-4D24-BD26-9543D2A58850}" srcOrd="0" destOrd="0" presId="urn:microsoft.com/office/officeart/2005/8/layout/list1"/>
    <dgm:cxn modelId="{ABA55A30-EE74-471E-9608-A8159675BFF4}" type="presParOf" srcId="{4A92F3F7-38EC-4083-A80E-525407BD7FB2}" destId="{A183D650-0C00-4F45-A69D-93DEC0685B21}" srcOrd="1" destOrd="0" presId="urn:microsoft.com/office/officeart/2005/8/layout/list1"/>
    <dgm:cxn modelId="{7E3BB43F-112D-4E3A-951B-C07126437B8B}" type="presParOf" srcId="{4B9BD2C2-C3FD-4AA1-A951-02459F506D90}" destId="{A5C75DF6-5B31-42CC-90E3-713275E9D094}" srcOrd="33" destOrd="0" presId="urn:microsoft.com/office/officeart/2005/8/layout/list1"/>
    <dgm:cxn modelId="{FB253044-203F-4EF1-9222-4A8B4B1EAD3F}" type="presParOf" srcId="{4B9BD2C2-C3FD-4AA1-A951-02459F506D90}" destId="{34DE9A99-434D-47BE-816F-F625DE04AA99}" srcOrd="34" destOrd="0" presId="urn:microsoft.com/office/officeart/2005/8/layout/list1"/>
    <dgm:cxn modelId="{34A94008-EAD4-41F6-9964-DA4D039ACA9B}" type="presParOf" srcId="{4B9BD2C2-C3FD-4AA1-A951-02459F506D90}" destId="{9712A0DC-C07E-4199-8EE7-5B88F90805AD}" srcOrd="35" destOrd="0" presId="urn:microsoft.com/office/officeart/2005/8/layout/list1"/>
    <dgm:cxn modelId="{6397DC08-2886-4FBA-95D0-A14C1EFEE998}" type="presParOf" srcId="{4B9BD2C2-C3FD-4AA1-A951-02459F506D90}" destId="{E07286C9-AD31-47FE-A1E5-B822EE81FF7B}" srcOrd="36" destOrd="0" presId="urn:microsoft.com/office/officeart/2005/8/layout/list1"/>
    <dgm:cxn modelId="{86E4A615-140B-4C33-AB91-0678BE92C6B0}" type="presParOf" srcId="{E07286C9-AD31-47FE-A1E5-B822EE81FF7B}" destId="{0396435B-ACEB-45C1-A89F-CEF1AC6233FE}" srcOrd="0" destOrd="0" presId="urn:microsoft.com/office/officeart/2005/8/layout/list1"/>
    <dgm:cxn modelId="{49ED97F9-D638-43CA-9738-50A41A329A7B}" type="presParOf" srcId="{E07286C9-AD31-47FE-A1E5-B822EE81FF7B}" destId="{240035A2-097B-421A-B0FD-597E9C18093B}" srcOrd="1" destOrd="0" presId="urn:microsoft.com/office/officeart/2005/8/layout/list1"/>
    <dgm:cxn modelId="{79C2B33A-42A7-45D6-9353-1871A21E1B96}" type="presParOf" srcId="{4B9BD2C2-C3FD-4AA1-A951-02459F506D90}" destId="{D912D19F-9E50-48DC-B51F-AD7F29DFA05E}" srcOrd="37" destOrd="0" presId="urn:microsoft.com/office/officeart/2005/8/layout/list1"/>
    <dgm:cxn modelId="{9D331F21-5361-4ABB-A05A-98A20B631BF3}" type="presParOf" srcId="{4B9BD2C2-C3FD-4AA1-A951-02459F506D90}" destId="{3EE793B0-748A-478E-967B-35130BFBAC76}" srcOrd="3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TRT 2</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TRT 20</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TST</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396F885C-5F23-42BB-98AA-C8D571400A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586AEF3-870A-4050-B450-DDA17A5F47F2}">
      <dgm:prSet custT="1"/>
      <dgm:spPr/>
      <dgm:t>
        <a:bodyPr/>
        <a:lstStyle/>
        <a:p>
          <a:pPr algn="just">
            <a:lnSpc>
              <a:spcPct val="100000"/>
            </a:lnSpc>
          </a:pPr>
          <a:r>
            <a:rPr lang="pt-BR" sz="1600" b="1" dirty="0">
              <a:solidFill>
                <a:schemeClr val="bg1"/>
              </a:solidFill>
            </a:rPr>
            <a:t>CLT - Art. 444 </a:t>
          </a:r>
          <a:r>
            <a:rPr lang="pt-BR" sz="1600" dirty="0">
              <a:solidFill>
                <a:schemeClr val="bg1"/>
              </a:solidFill>
            </a:rPr>
            <a:t>- As relações contratuais de trabalho podem ser objeto de livre estipulação das partes interessadas em tudo quanto não contravenha às disposições de proteção ao trabalho, aos contratos coletivos que lhes sejam aplicáveis e às decisões das autoridades competentes.</a:t>
          </a:r>
          <a:endParaRPr lang="en-US" sz="1600" dirty="0">
            <a:solidFill>
              <a:schemeClr val="bg1"/>
            </a:solidFill>
          </a:endParaRPr>
        </a:p>
      </dgm:t>
    </dgm:pt>
    <dgm:pt modelId="{5C30A058-0A4B-4984-8136-2B0AFB66EEEF}" type="parTrans" cxnId="{51BE7B7D-6D28-4CAB-8F9B-E5603FC07DD2}">
      <dgm:prSet/>
      <dgm:spPr/>
      <dgm:t>
        <a:bodyPr/>
        <a:lstStyle/>
        <a:p>
          <a:endParaRPr lang="en-US"/>
        </a:p>
      </dgm:t>
    </dgm:pt>
    <dgm:pt modelId="{1754B4DD-00ED-4CDE-AC72-1D435D46D543}" type="sibTrans" cxnId="{51BE7B7D-6D28-4CAB-8F9B-E5603FC07DD2}">
      <dgm:prSet/>
      <dgm:spPr/>
      <dgm:t>
        <a:bodyPr/>
        <a:lstStyle/>
        <a:p>
          <a:endParaRPr lang="en-US"/>
        </a:p>
      </dgm:t>
    </dgm:pt>
    <dgm:pt modelId="{C9289B08-FB1E-4D34-897B-A98B8EA9E30F}">
      <dgm:prSet/>
      <dgm:spPr/>
      <dgm:t>
        <a:bodyPr/>
        <a:lstStyle/>
        <a:p>
          <a:pPr algn="just">
            <a:lnSpc>
              <a:spcPct val="100000"/>
            </a:lnSpc>
          </a:pPr>
          <a:r>
            <a:rPr lang="pt-BR" dirty="0">
              <a:solidFill>
                <a:schemeClr val="bg1"/>
              </a:solidFill>
            </a:rPr>
            <a:t>Parágrafo único. A livre estipulação a que se refere o caput deste artigo aplica-se às hipóteses previstas no art. 611-A desta Consolidação, com a mesma eficácia legal e preponderância sobre os instrumentos coletivos, no caso de empregado portador de diploma de nível superior e que perceba salário mensal igual ou superior a duas vezes o limite máximo dos benefícios do Regime Geral de Previdência Social. (Incluído pela Lei nº 13.467, de 2017)</a:t>
          </a:r>
          <a:endParaRPr lang="en-US" dirty="0">
            <a:solidFill>
              <a:schemeClr val="bg1"/>
            </a:solidFill>
          </a:endParaRPr>
        </a:p>
      </dgm:t>
    </dgm:pt>
    <dgm:pt modelId="{8ACC171D-5564-4782-A89D-699E3D507169}" type="parTrans" cxnId="{5D227C7A-FD77-4AFF-BCA2-4467B6D08870}">
      <dgm:prSet/>
      <dgm:spPr/>
      <dgm:t>
        <a:bodyPr/>
        <a:lstStyle/>
        <a:p>
          <a:endParaRPr lang="en-US"/>
        </a:p>
      </dgm:t>
    </dgm:pt>
    <dgm:pt modelId="{F38677B4-1E0B-479F-9C8B-15D652255EA8}" type="sibTrans" cxnId="{5D227C7A-FD77-4AFF-BCA2-4467B6D08870}">
      <dgm:prSet/>
      <dgm:spPr/>
      <dgm:t>
        <a:bodyPr/>
        <a:lstStyle/>
        <a:p>
          <a:endParaRPr lang="en-US"/>
        </a:p>
      </dgm:t>
    </dgm:pt>
    <dgm:pt modelId="{0A3A1764-049D-4C7A-81E8-B7A98AE1E91C}" type="pres">
      <dgm:prSet presAssocID="{396F885C-5F23-42BB-98AA-C8D571400AA3}" presName="root" presStyleCnt="0">
        <dgm:presLayoutVars>
          <dgm:dir/>
          <dgm:resizeHandles val="exact"/>
        </dgm:presLayoutVars>
      </dgm:prSet>
      <dgm:spPr/>
    </dgm:pt>
    <dgm:pt modelId="{6B1067F3-876D-4682-9F3B-C1ED6A2D7AE5}" type="pres">
      <dgm:prSet presAssocID="{2586AEF3-870A-4050-B450-DDA17A5F47F2}" presName="compNode" presStyleCnt="0"/>
      <dgm:spPr/>
    </dgm:pt>
    <dgm:pt modelId="{BA86EF30-EFCE-4B75-8C0B-08477AD53D1A}" type="pres">
      <dgm:prSet presAssocID="{2586AEF3-870A-4050-B450-DDA17A5F47F2}" presName="bgRect" presStyleLbl="bgShp" presStyleIdx="0" presStyleCnt="2" custScaleY="129874"/>
      <dgm:spPr>
        <a:solidFill>
          <a:schemeClr val="accent2"/>
        </a:solidFill>
      </dgm:spPr>
    </dgm:pt>
    <dgm:pt modelId="{2E0F036D-D7E4-4931-A65F-C92A6F197415}" type="pres">
      <dgm:prSet presAssocID="{2586AEF3-870A-4050-B450-DDA17A5F47F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01DECCA7-6C2B-452A-AC7C-6DA3CAD3EE40}" type="pres">
      <dgm:prSet presAssocID="{2586AEF3-870A-4050-B450-DDA17A5F47F2}" presName="spaceRect" presStyleCnt="0"/>
      <dgm:spPr/>
    </dgm:pt>
    <dgm:pt modelId="{5FE78ACB-4A84-438D-BA40-7FE049E0951D}" type="pres">
      <dgm:prSet presAssocID="{2586AEF3-870A-4050-B450-DDA17A5F47F2}" presName="parTx" presStyleLbl="revTx" presStyleIdx="0" presStyleCnt="2" custLinFactNeighborY="-8912">
        <dgm:presLayoutVars>
          <dgm:chMax val="0"/>
          <dgm:chPref val="0"/>
        </dgm:presLayoutVars>
      </dgm:prSet>
      <dgm:spPr/>
    </dgm:pt>
    <dgm:pt modelId="{D6EE6C4B-A2D3-4325-828B-223B05E42F7B}" type="pres">
      <dgm:prSet presAssocID="{1754B4DD-00ED-4CDE-AC72-1D435D46D543}" presName="sibTrans" presStyleCnt="0"/>
      <dgm:spPr/>
    </dgm:pt>
    <dgm:pt modelId="{A76953DA-5CCF-472B-997E-B2368BDF3892}" type="pres">
      <dgm:prSet presAssocID="{C9289B08-FB1E-4D34-897B-A98B8EA9E30F}" presName="compNode" presStyleCnt="0"/>
      <dgm:spPr/>
    </dgm:pt>
    <dgm:pt modelId="{129E18D1-3E83-4577-AB24-BD2EC8D5A46E}" type="pres">
      <dgm:prSet presAssocID="{C9289B08-FB1E-4D34-897B-A98B8EA9E30F}" presName="bgRect" presStyleLbl="bgShp" presStyleIdx="1" presStyleCnt="2" custScaleY="144964"/>
      <dgm:spPr>
        <a:solidFill>
          <a:schemeClr val="accent2"/>
        </a:solidFill>
      </dgm:spPr>
    </dgm:pt>
    <dgm:pt modelId="{A4729E92-44C8-4162-9B1D-FD846A9ADA61}" type="pres">
      <dgm:prSet presAssocID="{C9289B08-FB1E-4D34-897B-A98B8EA9E3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seleção"/>
        </a:ext>
      </dgm:extLst>
    </dgm:pt>
    <dgm:pt modelId="{968A4AC0-95CE-4E12-A25A-598E53BB86FE}" type="pres">
      <dgm:prSet presAssocID="{C9289B08-FB1E-4D34-897B-A98B8EA9E30F}" presName="spaceRect" presStyleCnt="0"/>
      <dgm:spPr/>
    </dgm:pt>
    <dgm:pt modelId="{CB812FC4-7F9F-4836-B989-39E841F47841}" type="pres">
      <dgm:prSet presAssocID="{C9289B08-FB1E-4D34-897B-A98B8EA9E30F}" presName="parTx" presStyleLbl="revTx" presStyleIdx="1" presStyleCnt="2" custScaleY="124812" custLinFactNeighborX="-1966" custLinFactNeighborY="-7557">
        <dgm:presLayoutVars>
          <dgm:chMax val="0"/>
          <dgm:chPref val="0"/>
        </dgm:presLayoutVars>
      </dgm:prSet>
      <dgm:spPr/>
    </dgm:pt>
  </dgm:ptLst>
  <dgm:cxnLst>
    <dgm:cxn modelId="{5D227C7A-FD77-4AFF-BCA2-4467B6D08870}" srcId="{396F885C-5F23-42BB-98AA-C8D571400AA3}" destId="{C9289B08-FB1E-4D34-897B-A98B8EA9E30F}" srcOrd="1" destOrd="0" parTransId="{8ACC171D-5564-4782-A89D-699E3D507169}" sibTransId="{F38677B4-1E0B-479F-9C8B-15D652255EA8}"/>
    <dgm:cxn modelId="{51BE7B7D-6D28-4CAB-8F9B-E5603FC07DD2}" srcId="{396F885C-5F23-42BB-98AA-C8D571400AA3}" destId="{2586AEF3-870A-4050-B450-DDA17A5F47F2}" srcOrd="0" destOrd="0" parTransId="{5C30A058-0A4B-4984-8136-2B0AFB66EEEF}" sibTransId="{1754B4DD-00ED-4CDE-AC72-1D435D46D543}"/>
    <dgm:cxn modelId="{71235480-7507-4308-9A68-8CDAC05E8D53}" type="presOf" srcId="{396F885C-5F23-42BB-98AA-C8D571400AA3}" destId="{0A3A1764-049D-4C7A-81E8-B7A98AE1E91C}" srcOrd="0" destOrd="0" presId="urn:microsoft.com/office/officeart/2018/2/layout/IconVerticalSolidList"/>
    <dgm:cxn modelId="{A7869282-34C9-4E6B-8050-426B80F0720F}" type="presOf" srcId="{C9289B08-FB1E-4D34-897B-A98B8EA9E30F}" destId="{CB812FC4-7F9F-4836-B989-39E841F47841}" srcOrd="0" destOrd="0" presId="urn:microsoft.com/office/officeart/2018/2/layout/IconVerticalSolidList"/>
    <dgm:cxn modelId="{5655E7F1-22AA-42A0-9485-27B451A8C4DE}" type="presOf" srcId="{2586AEF3-870A-4050-B450-DDA17A5F47F2}" destId="{5FE78ACB-4A84-438D-BA40-7FE049E0951D}" srcOrd="0" destOrd="0" presId="urn:microsoft.com/office/officeart/2018/2/layout/IconVerticalSolidList"/>
    <dgm:cxn modelId="{7D934E4A-CEF4-45E1-A978-B1F8FF19A11D}" type="presParOf" srcId="{0A3A1764-049D-4C7A-81E8-B7A98AE1E91C}" destId="{6B1067F3-876D-4682-9F3B-C1ED6A2D7AE5}" srcOrd="0" destOrd="0" presId="urn:microsoft.com/office/officeart/2018/2/layout/IconVerticalSolidList"/>
    <dgm:cxn modelId="{84AB5F82-00D6-4465-A131-34B86E8340D4}" type="presParOf" srcId="{6B1067F3-876D-4682-9F3B-C1ED6A2D7AE5}" destId="{BA86EF30-EFCE-4B75-8C0B-08477AD53D1A}" srcOrd="0" destOrd="0" presId="urn:microsoft.com/office/officeart/2018/2/layout/IconVerticalSolidList"/>
    <dgm:cxn modelId="{9C8AC439-98F9-42F3-809A-0AE6E20EE3BB}" type="presParOf" srcId="{6B1067F3-876D-4682-9F3B-C1ED6A2D7AE5}" destId="{2E0F036D-D7E4-4931-A65F-C92A6F197415}" srcOrd="1" destOrd="0" presId="urn:microsoft.com/office/officeart/2018/2/layout/IconVerticalSolidList"/>
    <dgm:cxn modelId="{4E4018F6-91B7-4B56-B365-9B149B25F118}" type="presParOf" srcId="{6B1067F3-876D-4682-9F3B-C1ED6A2D7AE5}" destId="{01DECCA7-6C2B-452A-AC7C-6DA3CAD3EE40}" srcOrd="2" destOrd="0" presId="urn:microsoft.com/office/officeart/2018/2/layout/IconVerticalSolidList"/>
    <dgm:cxn modelId="{58E66E39-3BBE-4662-BE57-7E3076FF0BF7}" type="presParOf" srcId="{6B1067F3-876D-4682-9F3B-C1ED6A2D7AE5}" destId="{5FE78ACB-4A84-438D-BA40-7FE049E0951D}" srcOrd="3" destOrd="0" presId="urn:microsoft.com/office/officeart/2018/2/layout/IconVerticalSolidList"/>
    <dgm:cxn modelId="{7D5B81F0-DB4E-44E6-A247-A85648CDAB18}" type="presParOf" srcId="{0A3A1764-049D-4C7A-81E8-B7A98AE1E91C}" destId="{D6EE6C4B-A2D3-4325-828B-223B05E42F7B}" srcOrd="1" destOrd="0" presId="urn:microsoft.com/office/officeart/2018/2/layout/IconVerticalSolidList"/>
    <dgm:cxn modelId="{21583FA1-BD6B-4441-BC7B-5CD445C43DF7}" type="presParOf" srcId="{0A3A1764-049D-4C7A-81E8-B7A98AE1E91C}" destId="{A76953DA-5CCF-472B-997E-B2368BDF3892}" srcOrd="2" destOrd="0" presId="urn:microsoft.com/office/officeart/2018/2/layout/IconVerticalSolidList"/>
    <dgm:cxn modelId="{B6CFF504-294F-4143-BFCB-FA2B54679D3C}" type="presParOf" srcId="{A76953DA-5CCF-472B-997E-B2368BDF3892}" destId="{129E18D1-3E83-4577-AB24-BD2EC8D5A46E}" srcOrd="0" destOrd="0" presId="urn:microsoft.com/office/officeart/2018/2/layout/IconVerticalSolidList"/>
    <dgm:cxn modelId="{4B5ECEED-0AAA-4986-8E09-5747C656C33C}" type="presParOf" srcId="{A76953DA-5CCF-472B-997E-B2368BDF3892}" destId="{A4729E92-44C8-4162-9B1D-FD846A9ADA61}" srcOrd="1" destOrd="0" presId="urn:microsoft.com/office/officeart/2018/2/layout/IconVerticalSolidList"/>
    <dgm:cxn modelId="{69499E52-3E29-4245-B28A-126A686D4CBB}" type="presParOf" srcId="{A76953DA-5CCF-472B-997E-B2368BDF3892}" destId="{968A4AC0-95CE-4E12-A25A-598E53BB86FE}" srcOrd="2" destOrd="0" presId="urn:microsoft.com/office/officeart/2018/2/layout/IconVerticalSolidList"/>
    <dgm:cxn modelId="{240A32AC-2CC7-4799-8259-43A3C5C99BE2}" type="presParOf" srcId="{A76953DA-5CCF-472B-997E-B2368BDF3892}" destId="{CB812FC4-7F9F-4836-B989-39E841F478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custT="1"/>
      <dgm:spPr/>
      <dgm:t>
        <a:bodyPr/>
        <a:lstStyle/>
        <a:p>
          <a:r>
            <a:rPr lang="pt-BR" sz="2800" dirty="0">
              <a:solidFill>
                <a:schemeClr val="accent2"/>
              </a:solidFill>
            </a:rPr>
            <a:t>MEI/Autônomo/PJ</a:t>
          </a:r>
          <a:endParaRPr lang="en-US" sz="2800" b="1" dirty="0">
            <a:solidFill>
              <a:srgbClr val="C00000"/>
            </a:solidFill>
            <a:latin typeface="Arial Narrow" panose="020B0606020202030204" pitchFamily="34" charset="0"/>
          </a:endParaRP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custScaleX="170486" custScaleY="12994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B5401E70-F05D-4400-BFE3-A356B4755F9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pt-BR"/>
        </a:p>
      </dgm:t>
    </dgm:pt>
    <dgm:pt modelId="{B43A8998-88E9-45EB-8688-9C5C2079D9FB}">
      <dgm:prSet phldrT="[Texto]" custT="1"/>
      <dgm:spPr/>
      <dgm:t>
        <a:bodyPr/>
        <a:lstStyle/>
        <a:p>
          <a:r>
            <a:rPr lang="pt-BR" sz="2800" dirty="0"/>
            <a:t>Hipossuficiência</a:t>
          </a:r>
        </a:p>
      </dgm:t>
    </dgm:pt>
    <dgm:pt modelId="{BC2809CF-888E-44AF-9F87-C17A4E08404B}" type="parTrans" cxnId="{05F6F100-EDA7-4DBF-A4AC-74FC3DD383D2}">
      <dgm:prSet/>
      <dgm:spPr/>
      <dgm:t>
        <a:bodyPr/>
        <a:lstStyle/>
        <a:p>
          <a:endParaRPr lang="pt-BR"/>
        </a:p>
      </dgm:t>
    </dgm:pt>
    <dgm:pt modelId="{3DB1FE73-DAD2-47E6-90ED-99651BE09D6D}" type="sibTrans" cxnId="{05F6F100-EDA7-4DBF-A4AC-74FC3DD383D2}">
      <dgm:prSet/>
      <dgm:spPr/>
      <dgm:t>
        <a:bodyPr/>
        <a:lstStyle/>
        <a:p>
          <a:endParaRPr lang="pt-BR"/>
        </a:p>
      </dgm:t>
    </dgm:pt>
    <dgm:pt modelId="{3C288412-C76F-45FD-9CA1-D44F7493B11F}">
      <dgm:prSet phldrT="[Texto]" custT="1"/>
      <dgm:spPr/>
      <dgm:t>
        <a:bodyPr/>
        <a:lstStyle/>
        <a:p>
          <a:r>
            <a:rPr lang="pt-BR" sz="2800" dirty="0"/>
            <a:t>Menor salário</a:t>
          </a:r>
        </a:p>
      </dgm:t>
    </dgm:pt>
    <dgm:pt modelId="{82FFC3E2-DAE1-4CB2-B0FB-EA5DC482AC9D}" type="parTrans" cxnId="{3538A69C-3427-477F-885A-5949C04C8775}">
      <dgm:prSet/>
      <dgm:spPr/>
      <dgm:t>
        <a:bodyPr/>
        <a:lstStyle/>
        <a:p>
          <a:endParaRPr lang="pt-BR"/>
        </a:p>
      </dgm:t>
    </dgm:pt>
    <dgm:pt modelId="{83781C62-018A-4326-B20D-EC90892EA771}" type="sibTrans" cxnId="{3538A69C-3427-477F-885A-5949C04C8775}">
      <dgm:prSet/>
      <dgm:spPr/>
      <dgm:t>
        <a:bodyPr/>
        <a:lstStyle/>
        <a:p>
          <a:endParaRPr lang="pt-BR"/>
        </a:p>
      </dgm:t>
    </dgm:pt>
    <dgm:pt modelId="{96133D0B-C18F-4FAC-8848-33E25A4DB02A}">
      <dgm:prSet phldrT="[Texto]" custT="1"/>
      <dgm:spPr/>
      <dgm:t>
        <a:bodyPr/>
        <a:lstStyle/>
        <a:p>
          <a:r>
            <a:rPr lang="pt-BR" sz="2800" dirty="0"/>
            <a:t>Baixa qualificação</a:t>
          </a:r>
        </a:p>
      </dgm:t>
    </dgm:pt>
    <dgm:pt modelId="{0353E99C-9C35-428F-9178-C71590A80CBE}" type="parTrans" cxnId="{86262542-27FD-4F52-AF36-69F912952879}">
      <dgm:prSet/>
      <dgm:spPr/>
      <dgm:t>
        <a:bodyPr/>
        <a:lstStyle/>
        <a:p>
          <a:endParaRPr lang="pt-BR"/>
        </a:p>
      </dgm:t>
    </dgm:pt>
    <dgm:pt modelId="{1CE52DC9-7856-48B0-99EC-04F7FF0CCF7D}" type="sibTrans" cxnId="{86262542-27FD-4F52-AF36-69F912952879}">
      <dgm:prSet/>
      <dgm:spPr/>
      <dgm:t>
        <a:bodyPr/>
        <a:lstStyle/>
        <a:p>
          <a:endParaRPr lang="pt-BR"/>
        </a:p>
      </dgm:t>
    </dgm:pt>
    <dgm:pt modelId="{420E2729-3EAE-4135-99D3-CE42D7EEEFE1}">
      <dgm:prSet phldrT="[Texto]" custT="1"/>
      <dgm:spPr/>
      <dgm:t>
        <a:bodyPr/>
        <a:lstStyle/>
        <a:p>
          <a:r>
            <a:rPr lang="pt-BR" sz="2800" dirty="0"/>
            <a:t>Estabilidade e recebimento de verbas rescisórias</a:t>
          </a:r>
        </a:p>
      </dgm:t>
    </dgm:pt>
    <dgm:pt modelId="{BC92E692-9D6A-4012-BE9A-BC0B077AD4E3}" type="parTrans" cxnId="{D5CEBCF0-DCB1-4CA4-9356-A695D136B59C}">
      <dgm:prSet/>
      <dgm:spPr/>
      <dgm:t>
        <a:bodyPr/>
        <a:lstStyle/>
        <a:p>
          <a:endParaRPr lang="pt-BR"/>
        </a:p>
      </dgm:t>
    </dgm:pt>
    <dgm:pt modelId="{A8D7C38E-7CC8-4D8A-B916-8D22BC37CE91}" type="sibTrans" cxnId="{D5CEBCF0-DCB1-4CA4-9356-A695D136B59C}">
      <dgm:prSet/>
      <dgm:spPr/>
      <dgm:t>
        <a:bodyPr/>
        <a:lstStyle/>
        <a:p>
          <a:endParaRPr lang="pt-BR"/>
        </a:p>
      </dgm:t>
    </dgm:pt>
    <dgm:pt modelId="{9289E84B-CDE1-4177-8453-ADF348626CA2}" type="pres">
      <dgm:prSet presAssocID="{B5401E70-F05D-4400-BFE3-A356B4755F91}" presName="vert0" presStyleCnt="0">
        <dgm:presLayoutVars>
          <dgm:dir/>
          <dgm:animOne val="branch"/>
          <dgm:animLvl val="lvl"/>
        </dgm:presLayoutVars>
      </dgm:prSet>
      <dgm:spPr/>
    </dgm:pt>
    <dgm:pt modelId="{A174B439-BEFD-4ABB-B67C-815460425BD7}" type="pres">
      <dgm:prSet presAssocID="{B43A8998-88E9-45EB-8688-9C5C2079D9FB}" presName="thickLine" presStyleLbl="alignNode1" presStyleIdx="0" presStyleCnt="4"/>
      <dgm:spPr/>
    </dgm:pt>
    <dgm:pt modelId="{165D4D2F-C38C-4581-9EFA-87518D9DB2A9}" type="pres">
      <dgm:prSet presAssocID="{B43A8998-88E9-45EB-8688-9C5C2079D9FB}" presName="horz1" presStyleCnt="0"/>
      <dgm:spPr/>
    </dgm:pt>
    <dgm:pt modelId="{C1063397-09BD-42D7-8357-CA81CCF22BA8}" type="pres">
      <dgm:prSet presAssocID="{B43A8998-88E9-45EB-8688-9C5C2079D9FB}" presName="tx1" presStyleLbl="revTx" presStyleIdx="0" presStyleCnt="4"/>
      <dgm:spPr/>
    </dgm:pt>
    <dgm:pt modelId="{97A4F2AB-ED14-40C5-98F5-4A89B226979A}" type="pres">
      <dgm:prSet presAssocID="{B43A8998-88E9-45EB-8688-9C5C2079D9FB}" presName="vert1" presStyleCnt="0"/>
      <dgm:spPr/>
    </dgm:pt>
    <dgm:pt modelId="{617DC766-F93E-4D28-860D-EE02AFC79278}" type="pres">
      <dgm:prSet presAssocID="{3C288412-C76F-45FD-9CA1-D44F7493B11F}" presName="thickLine" presStyleLbl="alignNode1" presStyleIdx="1" presStyleCnt="4"/>
      <dgm:spPr/>
    </dgm:pt>
    <dgm:pt modelId="{A4F10EA7-DA77-4CCE-8F81-8A55B6A6C887}" type="pres">
      <dgm:prSet presAssocID="{3C288412-C76F-45FD-9CA1-D44F7493B11F}" presName="horz1" presStyleCnt="0"/>
      <dgm:spPr/>
    </dgm:pt>
    <dgm:pt modelId="{4B399533-103B-4EC8-8E74-ECADB916A2BB}" type="pres">
      <dgm:prSet presAssocID="{3C288412-C76F-45FD-9CA1-D44F7493B11F}" presName="tx1" presStyleLbl="revTx" presStyleIdx="1" presStyleCnt="4"/>
      <dgm:spPr/>
    </dgm:pt>
    <dgm:pt modelId="{C20CA908-E83C-4379-96AD-CF4D64F10059}" type="pres">
      <dgm:prSet presAssocID="{3C288412-C76F-45FD-9CA1-D44F7493B11F}" presName="vert1" presStyleCnt="0"/>
      <dgm:spPr/>
    </dgm:pt>
    <dgm:pt modelId="{BD2C0CD9-FDB9-4318-834D-6A2D1CCAB793}" type="pres">
      <dgm:prSet presAssocID="{96133D0B-C18F-4FAC-8848-33E25A4DB02A}" presName="thickLine" presStyleLbl="alignNode1" presStyleIdx="2" presStyleCnt="4"/>
      <dgm:spPr/>
    </dgm:pt>
    <dgm:pt modelId="{2169EE05-DF69-42C8-BEDB-F88E717268E4}" type="pres">
      <dgm:prSet presAssocID="{96133D0B-C18F-4FAC-8848-33E25A4DB02A}" presName="horz1" presStyleCnt="0"/>
      <dgm:spPr/>
    </dgm:pt>
    <dgm:pt modelId="{CC2DC665-1839-41A0-BCB4-3FFA80CAF4C7}" type="pres">
      <dgm:prSet presAssocID="{96133D0B-C18F-4FAC-8848-33E25A4DB02A}" presName="tx1" presStyleLbl="revTx" presStyleIdx="2" presStyleCnt="4"/>
      <dgm:spPr/>
    </dgm:pt>
    <dgm:pt modelId="{696FED1F-240D-4D1B-8E7D-12CA1C454DB6}" type="pres">
      <dgm:prSet presAssocID="{96133D0B-C18F-4FAC-8848-33E25A4DB02A}" presName="vert1" presStyleCnt="0"/>
      <dgm:spPr/>
    </dgm:pt>
    <dgm:pt modelId="{29E86CE1-8513-4A77-9D6E-6C3A9EE73DA5}" type="pres">
      <dgm:prSet presAssocID="{420E2729-3EAE-4135-99D3-CE42D7EEEFE1}" presName="thickLine" presStyleLbl="alignNode1" presStyleIdx="3" presStyleCnt="4"/>
      <dgm:spPr/>
    </dgm:pt>
    <dgm:pt modelId="{11ECD082-90ED-4594-87B3-855E4B9ACB73}" type="pres">
      <dgm:prSet presAssocID="{420E2729-3EAE-4135-99D3-CE42D7EEEFE1}" presName="horz1" presStyleCnt="0"/>
      <dgm:spPr/>
    </dgm:pt>
    <dgm:pt modelId="{65917A93-EE16-43D1-A0A7-9BAB4F561300}" type="pres">
      <dgm:prSet presAssocID="{420E2729-3EAE-4135-99D3-CE42D7EEEFE1}" presName="tx1" presStyleLbl="revTx" presStyleIdx="3" presStyleCnt="4"/>
      <dgm:spPr/>
    </dgm:pt>
    <dgm:pt modelId="{FD5A3B11-BF2B-42F9-B86B-2E297BCC2FE3}" type="pres">
      <dgm:prSet presAssocID="{420E2729-3EAE-4135-99D3-CE42D7EEEFE1}" presName="vert1" presStyleCnt="0"/>
      <dgm:spPr/>
    </dgm:pt>
  </dgm:ptLst>
  <dgm:cxnLst>
    <dgm:cxn modelId="{05F6F100-EDA7-4DBF-A4AC-74FC3DD383D2}" srcId="{B5401E70-F05D-4400-BFE3-A356B4755F91}" destId="{B43A8998-88E9-45EB-8688-9C5C2079D9FB}" srcOrd="0" destOrd="0" parTransId="{BC2809CF-888E-44AF-9F87-C17A4E08404B}" sibTransId="{3DB1FE73-DAD2-47E6-90ED-99651BE09D6D}"/>
    <dgm:cxn modelId="{A5EA470F-929D-4A06-9CA7-6F46674C5A9D}" type="presOf" srcId="{B43A8998-88E9-45EB-8688-9C5C2079D9FB}" destId="{C1063397-09BD-42D7-8357-CA81CCF22BA8}" srcOrd="0" destOrd="0" presId="urn:microsoft.com/office/officeart/2008/layout/LinedList"/>
    <dgm:cxn modelId="{86262542-27FD-4F52-AF36-69F912952879}" srcId="{B5401E70-F05D-4400-BFE3-A356B4755F91}" destId="{96133D0B-C18F-4FAC-8848-33E25A4DB02A}" srcOrd="2" destOrd="0" parTransId="{0353E99C-9C35-428F-9178-C71590A80CBE}" sibTransId="{1CE52DC9-7856-48B0-99EC-04F7FF0CCF7D}"/>
    <dgm:cxn modelId="{AC226865-809C-43D1-9E63-D79416391BB8}" type="presOf" srcId="{420E2729-3EAE-4135-99D3-CE42D7EEEFE1}" destId="{65917A93-EE16-43D1-A0A7-9BAB4F561300}" srcOrd="0" destOrd="0" presId="urn:microsoft.com/office/officeart/2008/layout/LinedList"/>
    <dgm:cxn modelId="{3633B153-1C47-446A-A16B-AAF6662052C2}" type="presOf" srcId="{B5401E70-F05D-4400-BFE3-A356B4755F91}" destId="{9289E84B-CDE1-4177-8453-ADF348626CA2}" srcOrd="0" destOrd="0" presId="urn:microsoft.com/office/officeart/2008/layout/LinedList"/>
    <dgm:cxn modelId="{3538A69C-3427-477F-885A-5949C04C8775}" srcId="{B5401E70-F05D-4400-BFE3-A356B4755F91}" destId="{3C288412-C76F-45FD-9CA1-D44F7493B11F}" srcOrd="1" destOrd="0" parTransId="{82FFC3E2-DAE1-4CB2-B0FB-EA5DC482AC9D}" sibTransId="{83781C62-018A-4326-B20D-EC90892EA771}"/>
    <dgm:cxn modelId="{BF877BD8-16E1-40E3-895C-1E36FB55DBB7}" type="presOf" srcId="{3C288412-C76F-45FD-9CA1-D44F7493B11F}" destId="{4B399533-103B-4EC8-8E74-ECADB916A2BB}" srcOrd="0" destOrd="0" presId="urn:microsoft.com/office/officeart/2008/layout/LinedList"/>
    <dgm:cxn modelId="{D5CEBCF0-DCB1-4CA4-9356-A695D136B59C}" srcId="{B5401E70-F05D-4400-BFE3-A356B4755F91}" destId="{420E2729-3EAE-4135-99D3-CE42D7EEEFE1}" srcOrd="3" destOrd="0" parTransId="{BC92E692-9D6A-4012-BE9A-BC0B077AD4E3}" sibTransId="{A8D7C38E-7CC8-4D8A-B916-8D22BC37CE91}"/>
    <dgm:cxn modelId="{EE54F9F2-E3B5-4253-88D9-F533E08FE9C2}" type="presOf" srcId="{96133D0B-C18F-4FAC-8848-33E25A4DB02A}" destId="{CC2DC665-1839-41A0-BCB4-3FFA80CAF4C7}" srcOrd="0" destOrd="0" presId="urn:microsoft.com/office/officeart/2008/layout/LinedList"/>
    <dgm:cxn modelId="{23020481-EE44-4060-81AD-E730AAD35804}" type="presParOf" srcId="{9289E84B-CDE1-4177-8453-ADF348626CA2}" destId="{A174B439-BEFD-4ABB-B67C-815460425BD7}" srcOrd="0" destOrd="0" presId="urn:microsoft.com/office/officeart/2008/layout/LinedList"/>
    <dgm:cxn modelId="{5957D4EA-BA25-4FA2-B601-D9C8F07FE07E}" type="presParOf" srcId="{9289E84B-CDE1-4177-8453-ADF348626CA2}" destId="{165D4D2F-C38C-4581-9EFA-87518D9DB2A9}" srcOrd="1" destOrd="0" presId="urn:microsoft.com/office/officeart/2008/layout/LinedList"/>
    <dgm:cxn modelId="{2CF88331-B8DD-44B2-9D2D-72E4CDBEFD55}" type="presParOf" srcId="{165D4D2F-C38C-4581-9EFA-87518D9DB2A9}" destId="{C1063397-09BD-42D7-8357-CA81CCF22BA8}" srcOrd="0" destOrd="0" presId="urn:microsoft.com/office/officeart/2008/layout/LinedList"/>
    <dgm:cxn modelId="{8135C482-BED4-439B-85C5-9B7D21DC1FD9}" type="presParOf" srcId="{165D4D2F-C38C-4581-9EFA-87518D9DB2A9}" destId="{97A4F2AB-ED14-40C5-98F5-4A89B226979A}" srcOrd="1" destOrd="0" presId="urn:microsoft.com/office/officeart/2008/layout/LinedList"/>
    <dgm:cxn modelId="{DDEDD596-4B65-4F08-9B81-9BF649FC708E}" type="presParOf" srcId="{9289E84B-CDE1-4177-8453-ADF348626CA2}" destId="{617DC766-F93E-4D28-860D-EE02AFC79278}" srcOrd="2" destOrd="0" presId="urn:microsoft.com/office/officeart/2008/layout/LinedList"/>
    <dgm:cxn modelId="{208793D8-8972-4D63-97DD-94D571EED534}" type="presParOf" srcId="{9289E84B-CDE1-4177-8453-ADF348626CA2}" destId="{A4F10EA7-DA77-4CCE-8F81-8A55B6A6C887}" srcOrd="3" destOrd="0" presId="urn:microsoft.com/office/officeart/2008/layout/LinedList"/>
    <dgm:cxn modelId="{7AAFF843-7419-45AB-B8D4-9BE998339AC5}" type="presParOf" srcId="{A4F10EA7-DA77-4CCE-8F81-8A55B6A6C887}" destId="{4B399533-103B-4EC8-8E74-ECADB916A2BB}" srcOrd="0" destOrd="0" presId="urn:microsoft.com/office/officeart/2008/layout/LinedList"/>
    <dgm:cxn modelId="{F03A9859-687D-4776-95C9-F6686CC12EDD}" type="presParOf" srcId="{A4F10EA7-DA77-4CCE-8F81-8A55B6A6C887}" destId="{C20CA908-E83C-4379-96AD-CF4D64F10059}" srcOrd="1" destOrd="0" presId="urn:microsoft.com/office/officeart/2008/layout/LinedList"/>
    <dgm:cxn modelId="{FE57D13A-6E4D-4E51-A03D-4136CAA61C19}" type="presParOf" srcId="{9289E84B-CDE1-4177-8453-ADF348626CA2}" destId="{BD2C0CD9-FDB9-4318-834D-6A2D1CCAB793}" srcOrd="4" destOrd="0" presId="urn:microsoft.com/office/officeart/2008/layout/LinedList"/>
    <dgm:cxn modelId="{E580B8A5-3BDB-4DA9-AF06-D6A93F59D41F}" type="presParOf" srcId="{9289E84B-CDE1-4177-8453-ADF348626CA2}" destId="{2169EE05-DF69-42C8-BEDB-F88E717268E4}" srcOrd="5" destOrd="0" presId="urn:microsoft.com/office/officeart/2008/layout/LinedList"/>
    <dgm:cxn modelId="{AECCAB4D-667B-4511-8CBA-7ADD3517CDA2}" type="presParOf" srcId="{2169EE05-DF69-42C8-BEDB-F88E717268E4}" destId="{CC2DC665-1839-41A0-BCB4-3FFA80CAF4C7}" srcOrd="0" destOrd="0" presId="urn:microsoft.com/office/officeart/2008/layout/LinedList"/>
    <dgm:cxn modelId="{E9CFDBE7-4171-4D44-8002-4544862D6AE8}" type="presParOf" srcId="{2169EE05-DF69-42C8-BEDB-F88E717268E4}" destId="{696FED1F-240D-4D1B-8E7D-12CA1C454DB6}" srcOrd="1" destOrd="0" presId="urn:microsoft.com/office/officeart/2008/layout/LinedList"/>
    <dgm:cxn modelId="{DE68302D-38A4-4916-A6FD-DA08A82C7681}" type="presParOf" srcId="{9289E84B-CDE1-4177-8453-ADF348626CA2}" destId="{29E86CE1-8513-4A77-9D6E-6C3A9EE73DA5}" srcOrd="6" destOrd="0" presId="urn:microsoft.com/office/officeart/2008/layout/LinedList"/>
    <dgm:cxn modelId="{1DAC4120-0B05-4BEE-A823-EEF819A7E96C}" type="presParOf" srcId="{9289E84B-CDE1-4177-8453-ADF348626CA2}" destId="{11ECD082-90ED-4594-87B3-855E4B9ACB73}" srcOrd="7" destOrd="0" presId="urn:microsoft.com/office/officeart/2008/layout/LinedList"/>
    <dgm:cxn modelId="{1ED2EBFC-075A-49AC-90A6-BE8EA608E00C}" type="presParOf" srcId="{11ECD082-90ED-4594-87B3-855E4B9ACB73}" destId="{65917A93-EE16-43D1-A0A7-9BAB4F561300}" srcOrd="0" destOrd="0" presId="urn:microsoft.com/office/officeart/2008/layout/LinedList"/>
    <dgm:cxn modelId="{73C93AF2-4B90-42BD-9949-B3B7F7D87ECE}" type="presParOf" srcId="{11ECD082-90ED-4594-87B3-855E4B9ACB73}" destId="{FD5A3B11-BF2B-42F9-B86B-2E297BCC2F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TRT 2</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9608D37E-FC63-43C2-8D32-0561C4841E06}"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pt-BR"/>
        </a:p>
      </dgm:t>
    </dgm:pt>
    <dgm:pt modelId="{58F8167C-0875-4C57-BCEE-081D0FC84EAD}">
      <dgm:prSet phldrT="[Texto]"/>
      <dgm:spPr/>
      <dgm:t>
        <a:bodyPr/>
        <a:lstStyle/>
        <a:p>
          <a:r>
            <a:rPr lang="pt-BR" b="1" dirty="0"/>
            <a:t>Ações trabalhistas</a:t>
          </a:r>
        </a:p>
      </dgm:t>
    </dgm:pt>
    <dgm:pt modelId="{8A4E8881-4829-4A2D-A72B-267982933F02}" type="parTrans" cxnId="{F926C084-1B02-43EB-8D15-4B56EB488FF6}">
      <dgm:prSet/>
      <dgm:spPr/>
      <dgm:t>
        <a:bodyPr/>
        <a:lstStyle/>
        <a:p>
          <a:endParaRPr lang="pt-BR"/>
        </a:p>
      </dgm:t>
    </dgm:pt>
    <dgm:pt modelId="{AA949548-562D-4468-B561-38EEBBE30BE7}" type="sibTrans" cxnId="{F926C084-1B02-43EB-8D15-4B56EB488FF6}">
      <dgm:prSet/>
      <dgm:spPr/>
      <dgm:t>
        <a:bodyPr/>
        <a:lstStyle/>
        <a:p>
          <a:endParaRPr lang="pt-BR"/>
        </a:p>
      </dgm:t>
    </dgm:pt>
    <dgm:pt modelId="{2C60584E-B1D5-405C-B57C-717C862E1ECD}">
      <dgm:prSet phldrT="[Texto]"/>
      <dgm:spPr/>
      <dgm:t>
        <a:bodyPr/>
        <a:lstStyle/>
        <a:p>
          <a:r>
            <a:rPr lang="pt-BR" b="1" dirty="0"/>
            <a:t>Pagamento em duplicidade das verbas que seriam rescisórias</a:t>
          </a:r>
        </a:p>
      </dgm:t>
    </dgm:pt>
    <dgm:pt modelId="{3D3EF200-4318-4258-97E2-4CAC5E9434A9}" type="parTrans" cxnId="{8279DEBB-E908-465F-91ED-E47081CB1E7D}">
      <dgm:prSet/>
      <dgm:spPr/>
      <dgm:t>
        <a:bodyPr/>
        <a:lstStyle/>
        <a:p>
          <a:endParaRPr lang="pt-BR"/>
        </a:p>
      </dgm:t>
    </dgm:pt>
    <dgm:pt modelId="{F9CE2A60-1A56-4E94-B8B6-C0BF4BFE434D}" type="sibTrans" cxnId="{8279DEBB-E908-465F-91ED-E47081CB1E7D}">
      <dgm:prSet/>
      <dgm:spPr/>
      <dgm:t>
        <a:bodyPr/>
        <a:lstStyle/>
        <a:p>
          <a:endParaRPr lang="pt-BR"/>
        </a:p>
      </dgm:t>
    </dgm:pt>
    <dgm:pt modelId="{8C7E2FEB-4468-4529-8150-97AA96334055}">
      <dgm:prSet phldrT="[Texto]"/>
      <dgm:spPr/>
      <dgm:t>
        <a:bodyPr/>
        <a:lstStyle/>
        <a:p>
          <a:r>
            <a:rPr lang="pt-BR" b="1" dirty="0"/>
            <a:t>Indenizações em eventos adversos como acidentes de trabalho</a:t>
          </a:r>
        </a:p>
      </dgm:t>
    </dgm:pt>
    <dgm:pt modelId="{6DC89317-F6C3-48DD-AB08-301FD8EEA1EB}" type="parTrans" cxnId="{358EBCEA-1C26-4C10-892E-10C83A6BA99F}">
      <dgm:prSet/>
      <dgm:spPr/>
      <dgm:t>
        <a:bodyPr/>
        <a:lstStyle/>
        <a:p>
          <a:endParaRPr lang="pt-BR"/>
        </a:p>
      </dgm:t>
    </dgm:pt>
    <dgm:pt modelId="{E91742D2-B263-4AF5-A5B7-12EDDAB2E8FF}" type="sibTrans" cxnId="{358EBCEA-1C26-4C10-892E-10C83A6BA99F}">
      <dgm:prSet/>
      <dgm:spPr/>
      <dgm:t>
        <a:bodyPr/>
        <a:lstStyle/>
        <a:p>
          <a:endParaRPr lang="pt-BR"/>
        </a:p>
      </dgm:t>
    </dgm:pt>
    <dgm:pt modelId="{08400599-6279-47D5-8159-9A18813FA6C0}">
      <dgm:prSet phldrT="[Texto]"/>
      <dgm:spPr/>
      <dgm:t>
        <a:bodyPr/>
        <a:lstStyle/>
        <a:p>
          <a:r>
            <a:rPr lang="pt-BR" b="1" dirty="0"/>
            <a:t>Maior reflexo social e econômico</a:t>
          </a:r>
        </a:p>
      </dgm:t>
    </dgm:pt>
    <dgm:pt modelId="{1C64A9AB-45BE-4C6D-BC33-E94FC9989053}" type="parTrans" cxnId="{A894304D-B66D-43E4-9E67-6EA874EC87C0}">
      <dgm:prSet/>
      <dgm:spPr/>
      <dgm:t>
        <a:bodyPr/>
        <a:lstStyle/>
        <a:p>
          <a:endParaRPr lang="pt-BR"/>
        </a:p>
      </dgm:t>
    </dgm:pt>
    <dgm:pt modelId="{9FBDB422-42D8-495B-A295-A8491C812FAF}" type="sibTrans" cxnId="{A894304D-B66D-43E4-9E67-6EA874EC87C0}">
      <dgm:prSet/>
      <dgm:spPr/>
      <dgm:t>
        <a:bodyPr/>
        <a:lstStyle/>
        <a:p>
          <a:endParaRPr lang="pt-BR"/>
        </a:p>
      </dgm:t>
    </dgm:pt>
    <dgm:pt modelId="{26931190-39D7-4121-BE6C-4A838408A50A}">
      <dgm:prSet phldrT="[Texto]"/>
      <dgm:spPr/>
      <dgm:t>
        <a:bodyPr/>
        <a:lstStyle/>
        <a:p>
          <a:r>
            <a:rPr lang="pt-BR" b="1" dirty="0"/>
            <a:t>Indenizações frente às doenças e mortes</a:t>
          </a:r>
        </a:p>
      </dgm:t>
    </dgm:pt>
    <dgm:pt modelId="{4C3EA74B-0F27-4A02-BE4B-A03CB4EAF3AD}" type="parTrans" cxnId="{B7F0226C-603E-4AE5-A1F1-418160C31F20}">
      <dgm:prSet/>
      <dgm:spPr/>
      <dgm:t>
        <a:bodyPr/>
        <a:lstStyle/>
        <a:p>
          <a:endParaRPr lang="pt-BR"/>
        </a:p>
      </dgm:t>
    </dgm:pt>
    <dgm:pt modelId="{2BE9501C-3B88-4DB5-A69B-1F73C2464904}" type="sibTrans" cxnId="{B7F0226C-603E-4AE5-A1F1-418160C31F20}">
      <dgm:prSet/>
      <dgm:spPr/>
      <dgm:t>
        <a:bodyPr/>
        <a:lstStyle/>
        <a:p>
          <a:endParaRPr lang="pt-BR"/>
        </a:p>
      </dgm:t>
    </dgm:pt>
    <dgm:pt modelId="{02F65705-1B59-4367-AF88-4AF02A78C09D}" type="pres">
      <dgm:prSet presAssocID="{9608D37E-FC63-43C2-8D32-0561C4841E06}" presName="root" presStyleCnt="0">
        <dgm:presLayoutVars>
          <dgm:dir/>
          <dgm:resizeHandles val="exact"/>
        </dgm:presLayoutVars>
      </dgm:prSet>
      <dgm:spPr/>
    </dgm:pt>
    <dgm:pt modelId="{3E46DC72-0708-417A-9E0A-38C0CA3D2B54}" type="pres">
      <dgm:prSet presAssocID="{58F8167C-0875-4C57-BCEE-081D0FC84EAD}" presName="compNode" presStyleCnt="0"/>
      <dgm:spPr/>
    </dgm:pt>
    <dgm:pt modelId="{760B70D4-379D-4390-B66E-E8AF8D35C7C9}" type="pres">
      <dgm:prSet presAssocID="{58F8167C-0875-4C57-BCEE-081D0FC84EA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4E2691A8-270B-42FC-BD30-F81B3BD58055}" type="pres">
      <dgm:prSet presAssocID="{58F8167C-0875-4C57-BCEE-081D0FC84EAD}" presName="spaceRect" presStyleCnt="0"/>
      <dgm:spPr/>
    </dgm:pt>
    <dgm:pt modelId="{5440F76B-81B6-4148-969B-560BDBAB2FE7}" type="pres">
      <dgm:prSet presAssocID="{58F8167C-0875-4C57-BCEE-081D0FC84EAD}" presName="textRect" presStyleLbl="revTx" presStyleIdx="0" presStyleCnt="5">
        <dgm:presLayoutVars>
          <dgm:chMax val="1"/>
          <dgm:chPref val="1"/>
        </dgm:presLayoutVars>
      </dgm:prSet>
      <dgm:spPr/>
    </dgm:pt>
    <dgm:pt modelId="{3207633D-BBB8-4A47-9D63-86A199C8CF9C}" type="pres">
      <dgm:prSet presAssocID="{AA949548-562D-4468-B561-38EEBBE30BE7}" presName="sibTrans" presStyleCnt="0"/>
      <dgm:spPr/>
    </dgm:pt>
    <dgm:pt modelId="{C07C6453-5195-4581-B27C-AE2BE9AE7178}" type="pres">
      <dgm:prSet presAssocID="{2C60584E-B1D5-405C-B57C-717C862E1ECD}" presName="compNode" presStyleCnt="0"/>
      <dgm:spPr/>
    </dgm:pt>
    <dgm:pt modelId="{076294E2-7284-4FD0-8F20-004CA6F1C8A4}" type="pres">
      <dgm:prSet presAssocID="{2C60584E-B1D5-405C-B57C-717C862E1EC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nheiro com preenchimento sólido"/>
        </a:ext>
      </dgm:extLst>
    </dgm:pt>
    <dgm:pt modelId="{BE3B564C-114C-4EF7-9420-E147578A3E2F}" type="pres">
      <dgm:prSet presAssocID="{2C60584E-B1D5-405C-B57C-717C862E1ECD}" presName="spaceRect" presStyleCnt="0"/>
      <dgm:spPr/>
    </dgm:pt>
    <dgm:pt modelId="{BE49A646-70DE-4E37-B440-F4EFA050C926}" type="pres">
      <dgm:prSet presAssocID="{2C60584E-B1D5-405C-B57C-717C862E1ECD}" presName="textRect" presStyleLbl="revTx" presStyleIdx="1" presStyleCnt="5">
        <dgm:presLayoutVars>
          <dgm:chMax val="1"/>
          <dgm:chPref val="1"/>
        </dgm:presLayoutVars>
      </dgm:prSet>
      <dgm:spPr/>
    </dgm:pt>
    <dgm:pt modelId="{1809CD9C-3C6F-43E8-8062-519BDCC111F8}" type="pres">
      <dgm:prSet presAssocID="{F9CE2A60-1A56-4E94-B8B6-C0BF4BFE434D}" presName="sibTrans" presStyleCnt="0"/>
      <dgm:spPr/>
    </dgm:pt>
    <dgm:pt modelId="{D5427756-C92C-4FE1-97F8-20D6D3D10DFE}" type="pres">
      <dgm:prSet presAssocID="{8C7E2FEB-4468-4529-8150-97AA96334055}" presName="compNode" presStyleCnt="0"/>
      <dgm:spPr/>
    </dgm:pt>
    <dgm:pt modelId="{7D8FB543-C482-4331-B196-7C99ABB77766}" type="pres">
      <dgm:prSet presAssocID="{8C7E2FEB-4468-4529-8150-97AA963340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iso"/>
        </a:ext>
      </dgm:extLst>
    </dgm:pt>
    <dgm:pt modelId="{FAE930E5-D971-4FED-AB1A-7D175A753C8D}" type="pres">
      <dgm:prSet presAssocID="{8C7E2FEB-4468-4529-8150-97AA96334055}" presName="spaceRect" presStyleCnt="0"/>
      <dgm:spPr/>
    </dgm:pt>
    <dgm:pt modelId="{52495543-D124-42CC-B822-FF5E5BE5AEB9}" type="pres">
      <dgm:prSet presAssocID="{8C7E2FEB-4468-4529-8150-97AA96334055}" presName="textRect" presStyleLbl="revTx" presStyleIdx="2" presStyleCnt="5">
        <dgm:presLayoutVars>
          <dgm:chMax val="1"/>
          <dgm:chPref val="1"/>
        </dgm:presLayoutVars>
      </dgm:prSet>
      <dgm:spPr/>
    </dgm:pt>
    <dgm:pt modelId="{CE1DE74C-3701-48C3-9B91-C4E7E624FCFC}" type="pres">
      <dgm:prSet presAssocID="{E91742D2-B263-4AF5-A5B7-12EDDAB2E8FF}" presName="sibTrans" presStyleCnt="0"/>
      <dgm:spPr/>
    </dgm:pt>
    <dgm:pt modelId="{7BC667FF-8D2E-4322-8ED7-24F51C6DFD2F}" type="pres">
      <dgm:prSet presAssocID="{08400599-6279-47D5-8159-9A18813FA6C0}" presName="compNode" presStyleCnt="0"/>
      <dgm:spPr/>
    </dgm:pt>
    <dgm:pt modelId="{27237170-5CA6-473B-854B-1F904CFEC99F}" type="pres">
      <dgm:prSet presAssocID="{08400599-6279-47D5-8159-9A18813FA6C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6E882689-3C84-45EC-A4C4-8F5B4A1623C9}" type="pres">
      <dgm:prSet presAssocID="{08400599-6279-47D5-8159-9A18813FA6C0}" presName="spaceRect" presStyleCnt="0"/>
      <dgm:spPr/>
    </dgm:pt>
    <dgm:pt modelId="{0E370633-3873-4934-989B-1A6476B06769}" type="pres">
      <dgm:prSet presAssocID="{08400599-6279-47D5-8159-9A18813FA6C0}" presName="textRect" presStyleLbl="revTx" presStyleIdx="3" presStyleCnt="5">
        <dgm:presLayoutVars>
          <dgm:chMax val="1"/>
          <dgm:chPref val="1"/>
        </dgm:presLayoutVars>
      </dgm:prSet>
      <dgm:spPr/>
    </dgm:pt>
    <dgm:pt modelId="{C454E520-A7E6-4E24-9438-80E3E2A35D6A}" type="pres">
      <dgm:prSet presAssocID="{9FBDB422-42D8-495B-A295-A8491C812FAF}" presName="sibTrans" presStyleCnt="0"/>
      <dgm:spPr/>
    </dgm:pt>
    <dgm:pt modelId="{C7E75FFC-F73A-4CBD-BCC0-C5C303DA1D6C}" type="pres">
      <dgm:prSet presAssocID="{26931190-39D7-4121-BE6C-4A838408A50A}" presName="compNode" presStyleCnt="0"/>
      <dgm:spPr/>
    </dgm:pt>
    <dgm:pt modelId="{AF666A11-636B-44B9-8081-60183A4C5117}" type="pres">
      <dgm:prSet presAssocID="{26931190-39D7-4121-BE6C-4A838408A50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édico"/>
        </a:ext>
      </dgm:extLst>
    </dgm:pt>
    <dgm:pt modelId="{C712EDB9-7957-4E66-ABF1-D888FDBAC2C3}" type="pres">
      <dgm:prSet presAssocID="{26931190-39D7-4121-BE6C-4A838408A50A}" presName="spaceRect" presStyleCnt="0"/>
      <dgm:spPr/>
    </dgm:pt>
    <dgm:pt modelId="{BA6EE10C-F827-4AD6-AC58-CA18ED5E95FD}" type="pres">
      <dgm:prSet presAssocID="{26931190-39D7-4121-BE6C-4A838408A50A}" presName="textRect" presStyleLbl="revTx" presStyleIdx="4" presStyleCnt="5">
        <dgm:presLayoutVars>
          <dgm:chMax val="1"/>
          <dgm:chPref val="1"/>
        </dgm:presLayoutVars>
      </dgm:prSet>
      <dgm:spPr/>
    </dgm:pt>
  </dgm:ptLst>
  <dgm:cxnLst>
    <dgm:cxn modelId="{6F452D22-9B6C-4FEA-8571-AB56DF2D5F3D}" type="presOf" srcId="{58F8167C-0875-4C57-BCEE-081D0FC84EAD}" destId="{5440F76B-81B6-4148-969B-560BDBAB2FE7}" srcOrd="0" destOrd="0" presId="urn:microsoft.com/office/officeart/2018/2/layout/IconLabelList"/>
    <dgm:cxn modelId="{7C17922A-3AA8-4EFD-BE59-BD86B9C4F8A1}" type="presOf" srcId="{9608D37E-FC63-43C2-8D32-0561C4841E06}" destId="{02F65705-1B59-4367-AF88-4AF02A78C09D}" srcOrd="0" destOrd="0" presId="urn:microsoft.com/office/officeart/2018/2/layout/IconLabelList"/>
    <dgm:cxn modelId="{AC4C2C36-748B-48D3-853E-42E775160FCB}" type="presOf" srcId="{26931190-39D7-4121-BE6C-4A838408A50A}" destId="{BA6EE10C-F827-4AD6-AC58-CA18ED5E95FD}" srcOrd="0" destOrd="0" presId="urn:microsoft.com/office/officeart/2018/2/layout/IconLabelList"/>
    <dgm:cxn modelId="{08DBCD66-43CF-412E-8F45-A34A209B5200}" type="presOf" srcId="{8C7E2FEB-4468-4529-8150-97AA96334055}" destId="{52495543-D124-42CC-B822-FF5E5BE5AEB9}" srcOrd="0" destOrd="0" presId="urn:microsoft.com/office/officeart/2018/2/layout/IconLabelList"/>
    <dgm:cxn modelId="{B7F0226C-603E-4AE5-A1F1-418160C31F20}" srcId="{9608D37E-FC63-43C2-8D32-0561C4841E06}" destId="{26931190-39D7-4121-BE6C-4A838408A50A}" srcOrd="4" destOrd="0" parTransId="{4C3EA74B-0F27-4A02-BE4B-A03CB4EAF3AD}" sibTransId="{2BE9501C-3B88-4DB5-A69B-1F73C2464904}"/>
    <dgm:cxn modelId="{A894304D-B66D-43E4-9E67-6EA874EC87C0}" srcId="{9608D37E-FC63-43C2-8D32-0561C4841E06}" destId="{08400599-6279-47D5-8159-9A18813FA6C0}" srcOrd="3" destOrd="0" parTransId="{1C64A9AB-45BE-4C6D-BC33-E94FC9989053}" sibTransId="{9FBDB422-42D8-495B-A295-A8491C812FAF}"/>
    <dgm:cxn modelId="{D6045778-8221-40D0-A50B-3A6B66689CE7}" type="presOf" srcId="{2C60584E-B1D5-405C-B57C-717C862E1ECD}" destId="{BE49A646-70DE-4E37-B440-F4EFA050C926}" srcOrd="0" destOrd="0" presId="urn:microsoft.com/office/officeart/2018/2/layout/IconLabelList"/>
    <dgm:cxn modelId="{F926C084-1B02-43EB-8D15-4B56EB488FF6}" srcId="{9608D37E-FC63-43C2-8D32-0561C4841E06}" destId="{58F8167C-0875-4C57-BCEE-081D0FC84EAD}" srcOrd="0" destOrd="0" parTransId="{8A4E8881-4829-4A2D-A72B-267982933F02}" sibTransId="{AA949548-562D-4468-B561-38EEBBE30BE7}"/>
    <dgm:cxn modelId="{8E2E3C9C-778F-4EA4-99E4-8035870B7714}" type="presOf" srcId="{08400599-6279-47D5-8159-9A18813FA6C0}" destId="{0E370633-3873-4934-989B-1A6476B06769}" srcOrd="0" destOrd="0" presId="urn:microsoft.com/office/officeart/2018/2/layout/IconLabelList"/>
    <dgm:cxn modelId="{8279DEBB-E908-465F-91ED-E47081CB1E7D}" srcId="{9608D37E-FC63-43C2-8D32-0561C4841E06}" destId="{2C60584E-B1D5-405C-B57C-717C862E1ECD}" srcOrd="1" destOrd="0" parTransId="{3D3EF200-4318-4258-97E2-4CAC5E9434A9}" sibTransId="{F9CE2A60-1A56-4E94-B8B6-C0BF4BFE434D}"/>
    <dgm:cxn modelId="{358EBCEA-1C26-4C10-892E-10C83A6BA99F}" srcId="{9608D37E-FC63-43C2-8D32-0561C4841E06}" destId="{8C7E2FEB-4468-4529-8150-97AA96334055}" srcOrd="2" destOrd="0" parTransId="{6DC89317-F6C3-48DD-AB08-301FD8EEA1EB}" sibTransId="{E91742D2-B263-4AF5-A5B7-12EDDAB2E8FF}"/>
    <dgm:cxn modelId="{4EF0A3E1-5313-490E-8865-642522E126E3}" type="presParOf" srcId="{02F65705-1B59-4367-AF88-4AF02A78C09D}" destId="{3E46DC72-0708-417A-9E0A-38C0CA3D2B54}" srcOrd="0" destOrd="0" presId="urn:microsoft.com/office/officeart/2018/2/layout/IconLabelList"/>
    <dgm:cxn modelId="{5086EB65-BD52-499C-BF5A-FC308EFD1628}" type="presParOf" srcId="{3E46DC72-0708-417A-9E0A-38C0CA3D2B54}" destId="{760B70D4-379D-4390-B66E-E8AF8D35C7C9}" srcOrd="0" destOrd="0" presId="urn:microsoft.com/office/officeart/2018/2/layout/IconLabelList"/>
    <dgm:cxn modelId="{4B672468-D263-4E25-934A-92FA57FA3A2A}" type="presParOf" srcId="{3E46DC72-0708-417A-9E0A-38C0CA3D2B54}" destId="{4E2691A8-270B-42FC-BD30-F81B3BD58055}" srcOrd="1" destOrd="0" presId="urn:microsoft.com/office/officeart/2018/2/layout/IconLabelList"/>
    <dgm:cxn modelId="{F6B8F29A-63CF-4B0A-96B1-B951A3DEF90C}" type="presParOf" srcId="{3E46DC72-0708-417A-9E0A-38C0CA3D2B54}" destId="{5440F76B-81B6-4148-969B-560BDBAB2FE7}" srcOrd="2" destOrd="0" presId="urn:microsoft.com/office/officeart/2018/2/layout/IconLabelList"/>
    <dgm:cxn modelId="{317A149A-3E89-49C9-8A6A-DD525493CB7F}" type="presParOf" srcId="{02F65705-1B59-4367-AF88-4AF02A78C09D}" destId="{3207633D-BBB8-4A47-9D63-86A199C8CF9C}" srcOrd="1" destOrd="0" presId="urn:microsoft.com/office/officeart/2018/2/layout/IconLabelList"/>
    <dgm:cxn modelId="{B8E36C27-C2E5-47E1-AEA9-25F10740B60C}" type="presParOf" srcId="{02F65705-1B59-4367-AF88-4AF02A78C09D}" destId="{C07C6453-5195-4581-B27C-AE2BE9AE7178}" srcOrd="2" destOrd="0" presId="urn:microsoft.com/office/officeart/2018/2/layout/IconLabelList"/>
    <dgm:cxn modelId="{149161F3-9998-45A6-AC37-BAF5C0D7F2A5}" type="presParOf" srcId="{C07C6453-5195-4581-B27C-AE2BE9AE7178}" destId="{076294E2-7284-4FD0-8F20-004CA6F1C8A4}" srcOrd="0" destOrd="0" presId="urn:microsoft.com/office/officeart/2018/2/layout/IconLabelList"/>
    <dgm:cxn modelId="{6585F29C-556E-4FB7-9173-50FE3E3CFA0B}" type="presParOf" srcId="{C07C6453-5195-4581-B27C-AE2BE9AE7178}" destId="{BE3B564C-114C-4EF7-9420-E147578A3E2F}" srcOrd="1" destOrd="0" presId="urn:microsoft.com/office/officeart/2018/2/layout/IconLabelList"/>
    <dgm:cxn modelId="{16A251DB-3E6A-4C62-99DB-190A9E561F73}" type="presParOf" srcId="{C07C6453-5195-4581-B27C-AE2BE9AE7178}" destId="{BE49A646-70DE-4E37-B440-F4EFA050C926}" srcOrd="2" destOrd="0" presId="urn:microsoft.com/office/officeart/2018/2/layout/IconLabelList"/>
    <dgm:cxn modelId="{89C6F637-3DD3-4812-84BF-35F205C5D8D0}" type="presParOf" srcId="{02F65705-1B59-4367-AF88-4AF02A78C09D}" destId="{1809CD9C-3C6F-43E8-8062-519BDCC111F8}" srcOrd="3" destOrd="0" presId="urn:microsoft.com/office/officeart/2018/2/layout/IconLabelList"/>
    <dgm:cxn modelId="{56E94F5D-9454-4801-9067-54A1B328086A}" type="presParOf" srcId="{02F65705-1B59-4367-AF88-4AF02A78C09D}" destId="{D5427756-C92C-4FE1-97F8-20D6D3D10DFE}" srcOrd="4" destOrd="0" presId="urn:microsoft.com/office/officeart/2018/2/layout/IconLabelList"/>
    <dgm:cxn modelId="{05B4B109-B272-4A4B-A1CA-959879E37634}" type="presParOf" srcId="{D5427756-C92C-4FE1-97F8-20D6D3D10DFE}" destId="{7D8FB543-C482-4331-B196-7C99ABB77766}" srcOrd="0" destOrd="0" presId="urn:microsoft.com/office/officeart/2018/2/layout/IconLabelList"/>
    <dgm:cxn modelId="{789BD40E-DFE8-4F4B-BBBE-224E10DE1C74}" type="presParOf" srcId="{D5427756-C92C-4FE1-97F8-20D6D3D10DFE}" destId="{FAE930E5-D971-4FED-AB1A-7D175A753C8D}" srcOrd="1" destOrd="0" presId="urn:microsoft.com/office/officeart/2018/2/layout/IconLabelList"/>
    <dgm:cxn modelId="{AE88C8AB-9F50-407A-9025-D6960B481A05}" type="presParOf" srcId="{D5427756-C92C-4FE1-97F8-20D6D3D10DFE}" destId="{52495543-D124-42CC-B822-FF5E5BE5AEB9}" srcOrd="2" destOrd="0" presId="urn:microsoft.com/office/officeart/2018/2/layout/IconLabelList"/>
    <dgm:cxn modelId="{3B0AB520-367E-452A-93F7-19804FFB8577}" type="presParOf" srcId="{02F65705-1B59-4367-AF88-4AF02A78C09D}" destId="{CE1DE74C-3701-48C3-9B91-C4E7E624FCFC}" srcOrd="5" destOrd="0" presId="urn:microsoft.com/office/officeart/2018/2/layout/IconLabelList"/>
    <dgm:cxn modelId="{533D694D-0630-4C3B-B820-1B98B6936060}" type="presParOf" srcId="{02F65705-1B59-4367-AF88-4AF02A78C09D}" destId="{7BC667FF-8D2E-4322-8ED7-24F51C6DFD2F}" srcOrd="6" destOrd="0" presId="urn:microsoft.com/office/officeart/2018/2/layout/IconLabelList"/>
    <dgm:cxn modelId="{A2CB7257-70F7-49D9-B1D5-0D5DA2435D35}" type="presParOf" srcId="{7BC667FF-8D2E-4322-8ED7-24F51C6DFD2F}" destId="{27237170-5CA6-473B-854B-1F904CFEC99F}" srcOrd="0" destOrd="0" presId="urn:microsoft.com/office/officeart/2018/2/layout/IconLabelList"/>
    <dgm:cxn modelId="{E42C63F1-B622-42E4-A7FF-2DED4C2F5578}" type="presParOf" srcId="{7BC667FF-8D2E-4322-8ED7-24F51C6DFD2F}" destId="{6E882689-3C84-45EC-A4C4-8F5B4A1623C9}" srcOrd="1" destOrd="0" presId="urn:microsoft.com/office/officeart/2018/2/layout/IconLabelList"/>
    <dgm:cxn modelId="{619139CB-2B51-4B56-9D22-33BFE0700BFE}" type="presParOf" srcId="{7BC667FF-8D2E-4322-8ED7-24F51C6DFD2F}" destId="{0E370633-3873-4934-989B-1A6476B06769}" srcOrd="2" destOrd="0" presId="urn:microsoft.com/office/officeart/2018/2/layout/IconLabelList"/>
    <dgm:cxn modelId="{60B7BEF9-AE83-4891-8AFF-FDCF0FDF970A}" type="presParOf" srcId="{02F65705-1B59-4367-AF88-4AF02A78C09D}" destId="{C454E520-A7E6-4E24-9438-80E3E2A35D6A}" srcOrd="7" destOrd="0" presId="urn:microsoft.com/office/officeart/2018/2/layout/IconLabelList"/>
    <dgm:cxn modelId="{EE32FBF4-922D-4076-AEE6-1F6D034D8B4A}" type="presParOf" srcId="{02F65705-1B59-4367-AF88-4AF02A78C09D}" destId="{C7E75FFC-F73A-4CBD-BCC0-C5C303DA1D6C}" srcOrd="8" destOrd="0" presId="urn:microsoft.com/office/officeart/2018/2/layout/IconLabelList"/>
    <dgm:cxn modelId="{9157A5A2-B2B2-4367-A43B-1B801AD281F1}" type="presParOf" srcId="{C7E75FFC-F73A-4CBD-BCC0-C5C303DA1D6C}" destId="{AF666A11-636B-44B9-8081-60183A4C5117}" srcOrd="0" destOrd="0" presId="urn:microsoft.com/office/officeart/2018/2/layout/IconLabelList"/>
    <dgm:cxn modelId="{B961C5BB-0A40-4EF1-932D-5B08A332CE74}" type="presParOf" srcId="{C7E75FFC-F73A-4CBD-BCC0-C5C303DA1D6C}" destId="{C712EDB9-7957-4E66-ABF1-D888FDBAC2C3}" srcOrd="1" destOrd="0" presId="urn:microsoft.com/office/officeart/2018/2/layout/IconLabelList"/>
    <dgm:cxn modelId="{510BBC72-4735-4B5A-B230-349927F5A4EB}" type="presParOf" srcId="{C7E75FFC-F73A-4CBD-BCC0-C5C303DA1D6C}" destId="{BA6EE10C-F827-4AD6-AC58-CA18ED5E95F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B520DAA-F412-49CC-9E81-AD76CB0F708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828E0AF-B49A-4AA4-AC49-2DD8B24E327A}">
      <dgm:prSet/>
      <dgm:spPr/>
      <dgm:t>
        <a:bodyPr/>
        <a:lstStyle/>
        <a:p>
          <a:pPr>
            <a:lnSpc>
              <a:spcPct val="100000"/>
            </a:lnSpc>
          </a:pPr>
          <a:r>
            <a:rPr lang="pt-BR" b="1" dirty="0">
              <a:solidFill>
                <a:schemeClr val="bg1"/>
              </a:solidFill>
            </a:rPr>
            <a:t>Salário Mensal Médio: 5 mil reais</a:t>
          </a:r>
          <a:endParaRPr lang="en-US" b="1" dirty="0">
            <a:solidFill>
              <a:schemeClr val="bg1"/>
            </a:solidFill>
          </a:endParaRPr>
        </a:p>
      </dgm:t>
    </dgm:pt>
    <dgm:pt modelId="{BC4508C6-07EB-475E-A2AE-4AF657359EBA}" type="parTrans" cxnId="{B78AD59F-C2F7-4E69-90A6-BA0531AB3C91}">
      <dgm:prSet/>
      <dgm:spPr/>
      <dgm:t>
        <a:bodyPr/>
        <a:lstStyle/>
        <a:p>
          <a:endParaRPr lang="en-US"/>
        </a:p>
      </dgm:t>
    </dgm:pt>
    <dgm:pt modelId="{628524B7-95FB-4DFD-9F20-D0E49393B244}" type="sibTrans" cxnId="{B78AD59F-C2F7-4E69-90A6-BA0531AB3C91}">
      <dgm:prSet/>
      <dgm:spPr/>
      <dgm:t>
        <a:bodyPr/>
        <a:lstStyle/>
        <a:p>
          <a:endParaRPr lang="en-US"/>
        </a:p>
      </dgm:t>
    </dgm:pt>
    <dgm:pt modelId="{80059257-D9A5-4F3B-B856-711D9DD8DCE8}">
      <dgm:prSet/>
      <dgm:spPr/>
      <dgm:t>
        <a:bodyPr/>
        <a:lstStyle/>
        <a:p>
          <a:pPr>
            <a:lnSpc>
              <a:spcPct val="100000"/>
            </a:lnSpc>
          </a:pPr>
          <a:r>
            <a:rPr lang="pt-BR" b="1" dirty="0"/>
            <a:t>13° salário </a:t>
          </a:r>
          <a:r>
            <a:rPr lang="pt-BR" dirty="0"/>
            <a:t>- 5.000,00</a:t>
          </a:r>
          <a:endParaRPr lang="en-US" dirty="0"/>
        </a:p>
      </dgm:t>
    </dgm:pt>
    <dgm:pt modelId="{0DF946B4-D1E0-40FB-A611-153661C70EE5}" type="parTrans" cxnId="{5CBED895-C422-4976-93E2-4A43F7643528}">
      <dgm:prSet/>
      <dgm:spPr/>
      <dgm:t>
        <a:bodyPr/>
        <a:lstStyle/>
        <a:p>
          <a:endParaRPr lang="en-US"/>
        </a:p>
      </dgm:t>
    </dgm:pt>
    <dgm:pt modelId="{E27BB062-A980-452E-9BCE-EF5A1FDE56A4}" type="sibTrans" cxnId="{5CBED895-C422-4976-93E2-4A43F7643528}">
      <dgm:prSet/>
      <dgm:spPr/>
      <dgm:t>
        <a:bodyPr/>
        <a:lstStyle/>
        <a:p>
          <a:endParaRPr lang="en-US"/>
        </a:p>
      </dgm:t>
    </dgm:pt>
    <dgm:pt modelId="{18210705-A955-420D-BF29-F7ACAFD83193}">
      <dgm:prSet/>
      <dgm:spPr/>
      <dgm:t>
        <a:bodyPr/>
        <a:lstStyle/>
        <a:p>
          <a:pPr>
            <a:lnSpc>
              <a:spcPct val="100000"/>
            </a:lnSpc>
          </a:pPr>
          <a:r>
            <a:rPr lang="pt-BR" b="1" dirty="0"/>
            <a:t>FGTS +40% </a:t>
          </a:r>
          <a:r>
            <a:rPr lang="pt-BR" dirty="0"/>
            <a:t>- 7.000,00</a:t>
          </a:r>
          <a:endParaRPr lang="en-US" dirty="0"/>
        </a:p>
      </dgm:t>
    </dgm:pt>
    <dgm:pt modelId="{55B2514E-7D90-4605-B65A-1FD9C2145669}" type="parTrans" cxnId="{3598C97A-D6EF-4281-92CB-D80D272968D4}">
      <dgm:prSet/>
      <dgm:spPr/>
      <dgm:t>
        <a:bodyPr/>
        <a:lstStyle/>
        <a:p>
          <a:endParaRPr lang="en-US"/>
        </a:p>
      </dgm:t>
    </dgm:pt>
    <dgm:pt modelId="{00BDC476-302B-4307-B6D3-3D6C2694840A}" type="sibTrans" cxnId="{3598C97A-D6EF-4281-92CB-D80D272968D4}">
      <dgm:prSet/>
      <dgm:spPr/>
      <dgm:t>
        <a:bodyPr/>
        <a:lstStyle/>
        <a:p>
          <a:endParaRPr lang="en-US"/>
        </a:p>
      </dgm:t>
    </dgm:pt>
    <dgm:pt modelId="{9D7A02A9-B97C-4083-A8F0-EB7DA1C37FB5}">
      <dgm:prSet/>
      <dgm:spPr/>
      <dgm:t>
        <a:bodyPr/>
        <a:lstStyle/>
        <a:p>
          <a:pPr>
            <a:lnSpc>
              <a:spcPct val="100000"/>
            </a:lnSpc>
          </a:pPr>
          <a:r>
            <a:rPr lang="pt-BR" b="1" dirty="0"/>
            <a:t>Aviso prévio </a:t>
          </a:r>
          <a:r>
            <a:rPr lang="pt-BR" dirty="0"/>
            <a:t>- 5.000,00</a:t>
          </a:r>
          <a:endParaRPr lang="en-US" dirty="0"/>
        </a:p>
      </dgm:t>
    </dgm:pt>
    <dgm:pt modelId="{8390122B-B07A-4A46-AEE4-05B40F84A2E9}" type="parTrans" cxnId="{345C08E3-EB9D-4364-8A26-0293293C0976}">
      <dgm:prSet/>
      <dgm:spPr/>
      <dgm:t>
        <a:bodyPr/>
        <a:lstStyle/>
        <a:p>
          <a:endParaRPr lang="en-US"/>
        </a:p>
      </dgm:t>
    </dgm:pt>
    <dgm:pt modelId="{7749FD55-BAFB-4D7A-801C-1D37E159030D}" type="sibTrans" cxnId="{345C08E3-EB9D-4364-8A26-0293293C0976}">
      <dgm:prSet/>
      <dgm:spPr/>
      <dgm:t>
        <a:bodyPr/>
        <a:lstStyle/>
        <a:p>
          <a:endParaRPr lang="en-US"/>
        </a:p>
      </dgm:t>
    </dgm:pt>
    <dgm:pt modelId="{6710DAC2-5BBE-4B38-88BF-57A927BC3EC4}">
      <dgm:prSet/>
      <dgm:spPr/>
      <dgm:t>
        <a:bodyPr/>
        <a:lstStyle/>
        <a:p>
          <a:pPr>
            <a:lnSpc>
              <a:spcPct val="100000"/>
            </a:lnSpc>
          </a:pPr>
          <a:r>
            <a:rPr lang="pt-BR" b="1" dirty="0"/>
            <a:t>Multa art. 477 </a:t>
          </a:r>
          <a:r>
            <a:rPr lang="pt-BR" dirty="0"/>
            <a:t>- 5.000,00</a:t>
          </a:r>
          <a:endParaRPr lang="en-US" dirty="0"/>
        </a:p>
      </dgm:t>
    </dgm:pt>
    <dgm:pt modelId="{E7D4E7F7-38CA-4201-83E4-3EEF2B2B7DC4}" type="parTrans" cxnId="{D914D50A-532D-4660-AA6A-86F0E0683A28}">
      <dgm:prSet/>
      <dgm:spPr/>
      <dgm:t>
        <a:bodyPr/>
        <a:lstStyle/>
        <a:p>
          <a:endParaRPr lang="en-US"/>
        </a:p>
      </dgm:t>
    </dgm:pt>
    <dgm:pt modelId="{83F54300-9960-48FE-A705-95CB60D42AF0}" type="sibTrans" cxnId="{D914D50A-532D-4660-AA6A-86F0E0683A28}">
      <dgm:prSet/>
      <dgm:spPr/>
      <dgm:t>
        <a:bodyPr/>
        <a:lstStyle/>
        <a:p>
          <a:endParaRPr lang="en-US"/>
        </a:p>
      </dgm:t>
    </dgm:pt>
    <dgm:pt modelId="{2FADB123-CB17-42BD-B202-28FB8A58AC48}">
      <dgm:prSet/>
      <dgm:spPr/>
      <dgm:t>
        <a:bodyPr/>
        <a:lstStyle/>
        <a:p>
          <a:pPr>
            <a:lnSpc>
              <a:spcPct val="100000"/>
            </a:lnSpc>
          </a:pPr>
          <a:r>
            <a:rPr lang="pt-BR" b="1" dirty="0"/>
            <a:t>Seguro Desemprego </a:t>
          </a:r>
          <a:r>
            <a:rPr lang="pt-BR" dirty="0"/>
            <a:t>- 12.000,00</a:t>
          </a:r>
          <a:endParaRPr lang="en-US" dirty="0"/>
        </a:p>
      </dgm:t>
    </dgm:pt>
    <dgm:pt modelId="{2C4FA4CA-BAF2-4E4A-8D83-9490B471D4F0}" type="parTrans" cxnId="{223B5F63-2F67-44BA-BF5F-DD09392DBF30}">
      <dgm:prSet/>
      <dgm:spPr/>
      <dgm:t>
        <a:bodyPr/>
        <a:lstStyle/>
        <a:p>
          <a:endParaRPr lang="en-US"/>
        </a:p>
      </dgm:t>
    </dgm:pt>
    <dgm:pt modelId="{A279D136-834D-407E-9C2D-CB9753FB71C9}" type="sibTrans" cxnId="{223B5F63-2F67-44BA-BF5F-DD09392DBF30}">
      <dgm:prSet/>
      <dgm:spPr/>
      <dgm:t>
        <a:bodyPr/>
        <a:lstStyle/>
        <a:p>
          <a:endParaRPr lang="en-US"/>
        </a:p>
      </dgm:t>
    </dgm:pt>
    <dgm:pt modelId="{DB198F76-5AEA-42F8-8EE1-B1FFA9A21684}">
      <dgm:prSet/>
      <dgm:spPr/>
      <dgm:t>
        <a:bodyPr/>
        <a:lstStyle/>
        <a:p>
          <a:pPr>
            <a:lnSpc>
              <a:spcPct val="100000"/>
            </a:lnSpc>
          </a:pPr>
          <a:r>
            <a:rPr lang="pt-BR" b="1" dirty="0"/>
            <a:t>Riscos de horas extras </a:t>
          </a:r>
          <a:r>
            <a:rPr lang="pt-BR" dirty="0"/>
            <a:t>– visto não haver controle de jornada</a:t>
          </a:r>
          <a:endParaRPr lang="en-US" dirty="0"/>
        </a:p>
      </dgm:t>
    </dgm:pt>
    <dgm:pt modelId="{4762024C-E79F-4785-9090-6DF24A0065D5}" type="parTrans" cxnId="{E77793DC-9E7A-4FCD-A65F-B5E44D307926}">
      <dgm:prSet/>
      <dgm:spPr/>
      <dgm:t>
        <a:bodyPr/>
        <a:lstStyle/>
        <a:p>
          <a:endParaRPr lang="en-US"/>
        </a:p>
      </dgm:t>
    </dgm:pt>
    <dgm:pt modelId="{2818B5DC-B83B-4122-92B4-D8FAA3356752}" type="sibTrans" cxnId="{E77793DC-9E7A-4FCD-A65F-B5E44D307926}">
      <dgm:prSet/>
      <dgm:spPr/>
      <dgm:t>
        <a:bodyPr/>
        <a:lstStyle/>
        <a:p>
          <a:endParaRPr lang="en-US"/>
        </a:p>
      </dgm:t>
    </dgm:pt>
    <dgm:pt modelId="{A87389B9-07BF-4021-9574-ADD3D168C71D}">
      <dgm:prSet/>
      <dgm:spPr/>
      <dgm:t>
        <a:bodyPr/>
        <a:lstStyle/>
        <a:p>
          <a:pPr>
            <a:lnSpc>
              <a:spcPct val="100000"/>
            </a:lnSpc>
          </a:pPr>
          <a:r>
            <a:rPr lang="pt-BR" b="1" dirty="0"/>
            <a:t>Férias +1/3 </a:t>
          </a:r>
          <a:r>
            <a:rPr lang="pt-BR" dirty="0"/>
            <a:t>- 6.650,00</a:t>
          </a:r>
          <a:endParaRPr lang="en-US" dirty="0"/>
        </a:p>
      </dgm:t>
    </dgm:pt>
    <dgm:pt modelId="{F6A51C29-B1CF-4E54-BC8B-0177F2C5FF9B}" type="parTrans" cxnId="{3BE5372E-F6F7-4746-AB78-1EC02722F910}">
      <dgm:prSet/>
      <dgm:spPr/>
      <dgm:t>
        <a:bodyPr/>
        <a:lstStyle/>
        <a:p>
          <a:endParaRPr lang="pt-BR"/>
        </a:p>
      </dgm:t>
    </dgm:pt>
    <dgm:pt modelId="{081BBF60-ECB0-49AA-9EFF-9E180C40B4F6}" type="sibTrans" cxnId="{3BE5372E-F6F7-4746-AB78-1EC02722F910}">
      <dgm:prSet/>
      <dgm:spPr/>
      <dgm:t>
        <a:bodyPr/>
        <a:lstStyle/>
        <a:p>
          <a:endParaRPr lang="pt-BR"/>
        </a:p>
      </dgm:t>
    </dgm:pt>
    <dgm:pt modelId="{60C7096F-9DD2-4657-A0F0-0FEF15F93FDE}">
      <dgm:prSet/>
      <dgm:spPr/>
      <dgm:t>
        <a:bodyPr/>
        <a:lstStyle/>
        <a:p>
          <a:pPr>
            <a:lnSpc>
              <a:spcPct val="100000"/>
            </a:lnSpc>
          </a:pPr>
          <a:r>
            <a:rPr lang="en-US" b="1" dirty="0"/>
            <a:t>TOTAL = R$ </a:t>
          </a:r>
          <a:r>
            <a:rPr lang="pt-BR" b="1" dirty="0"/>
            <a:t>77.300</a:t>
          </a:r>
          <a:endParaRPr lang="en-US" b="1" dirty="0"/>
        </a:p>
      </dgm:t>
    </dgm:pt>
    <dgm:pt modelId="{94533D7D-92BC-4D7C-B3F0-CF297E62857F}" type="parTrans" cxnId="{2F5D4165-FB6E-4F72-B3AE-1DF7A734C890}">
      <dgm:prSet/>
      <dgm:spPr/>
      <dgm:t>
        <a:bodyPr/>
        <a:lstStyle/>
        <a:p>
          <a:endParaRPr lang="pt-BR"/>
        </a:p>
      </dgm:t>
    </dgm:pt>
    <dgm:pt modelId="{5F27CCDD-2244-4B82-BBE8-E4AAEBCA210F}" type="sibTrans" cxnId="{2F5D4165-FB6E-4F72-B3AE-1DF7A734C890}">
      <dgm:prSet/>
      <dgm:spPr/>
      <dgm:t>
        <a:bodyPr/>
        <a:lstStyle/>
        <a:p>
          <a:endParaRPr lang="pt-BR"/>
        </a:p>
      </dgm:t>
    </dgm:pt>
    <dgm:pt modelId="{BEAD7AF9-00FE-4347-8739-7D9C17EE22AF}">
      <dgm:prSet/>
      <dgm:spPr/>
      <dgm:t>
        <a:bodyPr/>
        <a:lstStyle/>
        <a:p>
          <a:pPr>
            <a:lnSpc>
              <a:spcPct val="100000"/>
            </a:lnSpc>
          </a:pPr>
          <a:r>
            <a:rPr lang="en-US" b="1" dirty="0"/>
            <a:t>INSS</a:t>
          </a:r>
          <a:r>
            <a:rPr lang="en-US" dirty="0"/>
            <a:t> – 30.000,00</a:t>
          </a:r>
        </a:p>
      </dgm:t>
    </dgm:pt>
    <dgm:pt modelId="{5647DB1A-0B66-48CC-B81F-4BEE9B715ABC}" type="parTrans" cxnId="{5FE05008-71F7-4A2B-856D-DDAE672E72B4}">
      <dgm:prSet/>
      <dgm:spPr/>
      <dgm:t>
        <a:bodyPr/>
        <a:lstStyle/>
        <a:p>
          <a:endParaRPr lang="pt-BR"/>
        </a:p>
      </dgm:t>
    </dgm:pt>
    <dgm:pt modelId="{88D87E8E-FA49-4F64-BE22-2B7F1EED5202}" type="sibTrans" cxnId="{5FE05008-71F7-4A2B-856D-DDAE672E72B4}">
      <dgm:prSet/>
      <dgm:spPr/>
      <dgm:t>
        <a:bodyPr/>
        <a:lstStyle/>
        <a:p>
          <a:endParaRPr lang="pt-BR"/>
        </a:p>
      </dgm:t>
    </dgm:pt>
    <dgm:pt modelId="{6BE0B5F7-5B16-4F86-B3BE-CD4F8E1AE9B5}" type="pres">
      <dgm:prSet presAssocID="{2B520DAA-F412-49CC-9E81-AD76CB0F7087}" presName="root" presStyleCnt="0">
        <dgm:presLayoutVars>
          <dgm:dir/>
          <dgm:resizeHandles val="exact"/>
        </dgm:presLayoutVars>
      </dgm:prSet>
      <dgm:spPr/>
    </dgm:pt>
    <dgm:pt modelId="{8EA5275D-5253-409E-AE98-810881587843}" type="pres">
      <dgm:prSet presAssocID="{E828E0AF-B49A-4AA4-AC49-2DD8B24E327A}" presName="compNode" presStyleCnt="0"/>
      <dgm:spPr/>
    </dgm:pt>
    <dgm:pt modelId="{F36659D3-8D98-4CB3-8020-A7E478370B62}" type="pres">
      <dgm:prSet presAssocID="{E828E0AF-B49A-4AA4-AC49-2DD8B24E327A}" presName="bgRect" presStyleLbl="bgShp" presStyleIdx="0" presStyleCnt="10"/>
      <dgm:spPr>
        <a:solidFill>
          <a:srgbClr val="C00000"/>
        </a:solidFill>
      </dgm:spPr>
    </dgm:pt>
    <dgm:pt modelId="{876F8F3F-B7A3-444F-94B3-59C755B2EA31}" type="pres">
      <dgm:prSet presAssocID="{E828E0AF-B49A-4AA4-AC49-2DD8B24E327A}" presName="iconRect" presStyleLbl="node1" presStyleIdx="0" presStyleCnt="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uncionário de escritório com preenchimento sólido"/>
        </a:ext>
      </dgm:extLst>
    </dgm:pt>
    <dgm:pt modelId="{6A8BB397-C9C5-4A60-A8E1-92728F5A6E54}" type="pres">
      <dgm:prSet presAssocID="{E828E0AF-B49A-4AA4-AC49-2DD8B24E327A}" presName="spaceRect" presStyleCnt="0"/>
      <dgm:spPr/>
    </dgm:pt>
    <dgm:pt modelId="{44B4A167-2883-4199-8A19-A90F099891D2}" type="pres">
      <dgm:prSet presAssocID="{E828E0AF-B49A-4AA4-AC49-2DD8B24E327A}" presName="parTx" presStyleLbl="revTx" presStyleIdx="0" presStyleCnt="10">
        <dgm:presLayoutVars>
          <dgm:chMax val="0"/>
          <dgm:chPref val="0"/>
        </dgm:presLayoutVars>
      </dgm:prSet>
      <dgm:spPr/>
    </dgm:pt>
    <dgm:pt modelId="{A30B8390-839B-4219-984E-E9FADFF76379}" type="pres">
      <dgm:prSet presAssocID="{628524B7-95FB-4DFD-9F20-D0E49393B244}" presName="sibTrans" presStyleCnt="0"/>
      <dgm:spPr/>
    </dgm:pt>
    <dgm:pt modelId="{30FB2A1B-5E83-4BA5-AF91-7C152BAE7A27}" type="pres">
      <dgm:prSet presAssocID="{A87389B9-07BF-4021-9574-ADD3D168C71D}" presName="compNode" presStyleCnt="0"/>
      <dgm:spPr/>
    </dgm:pt>
    <dgm:pt modelId="{7DDEF07B-6414-4F34-8EFA-FDBC34390A59}" type="pres">
      <dgm:prSet presAssocID="{A87389B9-07BF-4021-9574-ADD3D168C71D}" presName="bgRect" presStyleLbl="bgShp" presStyleIdx="1" presStyleCnt="10"/>
      <dgm:spPr/>
    </dgm:pt>
    <dgm:pt modelId="{DE4279C3-5894-45BB-AC6B-D637489C17E6}" type="pres">
      <dgm:prSet presAssocID="{A87389B9-07BF-4021-9574-ADD3D168C71D}" presName="iconRect" presStyleLbl="nod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uarda-sol com preenchimento sólido"/>
        </a:ext>
      </dgm:extLst>
    </dgm:pt>
    <dgm:pt modelId="{6521F343-6915-422F-AFDE-78E556102074}" type="pres">
      <dgm:prSet presAssocID="{A87389B9-07BF-4021-9574-ADD3D168C71D}" presName="spaceRect" presStyleCnt="0"/>
      <dgm:spPr/>
    </dgm:pt>
    <dgm:pt modelId="{32DC0BE9-8B66-4005-B49E-3A33BE3BAF44}" type="pres">
      <dgm:prSet presAssocID="{A87389B9-07BF-4021-9574-ADD3D168C71D}" presName="parTx" presStyleLbl="revTx" presStyleIdx="1" presStyleCnt="10">
        <dgm:presLayoutVars>
          <dgm:chMax val="0"/>
          <dgm:chPref val="0"/>
        </dgm:presLayoutVars>
      </dgm:prSet>
      <dgm:spPr/>
    </dgm:pt>
    <dgm:pt modelId="{6FA1491B-0497-447D-99B6-725F0C14404E}" type="pres">
      <dgm:prSet presAssocID="{081BBF60-ECB0-49AA-9EFF-9E180C40B4F6}" presName="sibTrans" presStyleCnt="0"/>
      <dgm:spPr/>
    </dgm:pt>
    <dgm:pt modelId="{82A4CBD2-383A-4B8B-B367-4967C7021502}" type="pres">
      <dgm:prSet presAssocID="{80059257-D9A5-4F3B-B856-711D9DD8DCE8}" presName="compNode" presStyleCnt="0"/>
      <dgm:spPr/>
    </dgm:pt>
    <dgm:pt modelId="{63BFBA22-74F5-41D3-913E-655D24D4563B}" type="pres">
      <dgm:prSet presAssocID="{80059257-D9A5-4F3B-B856-711D9DD8DCE8}" presName="bgRect" presStyleLbl="bgShp" presStyleIdx="2" presStyleCnt="10"/>
      <dgm:spPr/>
    </dgm:pt>
    <dgm:pt modelId="{8FA8E234-89CB-4F83-931D-87027EE6D3C3}" type="pres">
      <dgm:prSet presAssocID="{80059257-D9A5-4F3B-B856-711D9DD8DCE8}" presName="iconRect" presStyleLbl="node1" presStyleIdx="2" presStyleCnt="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edas"/>
        </a:ext>
      </dgm:extLst>
    </dgm:pt>
    <dgm:pt modelId="{BB8183FE-BFEE-41D3-A831-BAF778EEC7B9}" type="pres">
      <dgm:prSet presAssocID="{80059257-D9A5-4F3B-B856-711D9DD8DCE8}" presName="spaceRect" presStyleCnt="0"/>
      <dgm:spPr/>
    </dgm:pt>
    <dgm:pt modelId="{DCEDBEEA-8304-4A02-8D1B-FC91EE9AEF53}" type="pres">
      <dgm:prSet presAssocID="{80059257-D9A5-4F3B-B856-711D9DD8DCE8}" presName="parTx" presStyleLbl="revTx" presStyleIdx="2" presStyleCnt="10">
        <dgm:presLayoutVars>
          <dgm:chMax val="0"/>
          <dgm:chPref val="0"/>
        </dgm:presLayoutVars>
      </dgm:prSet>
      <dgm:spPr/>
    </dgm:pt>
    <dgm:pt modelId="{0280F689-456A-41E1-8F5F-8CAE57FB9F0E}" type="pres">
      <dgm:prSet presAssocID="{E27BB062-A980-452E-9BCE-EF5A1FDE56A4}" presName="sibTrans" presStyleCnt="0"/>
      <dgm:spPr/>
    </dgm:pt>
    <dgm:pt modelId="{F52B9D39-1046-4A3B-BAF2-9B898F310D04}" type="pres">
      <dgm:prSet presAssocID="{18210705-A955-420D-BF29-F7ACAFD83193}" presName="compNode" presStyleCnt="0"/>
      <dgm:spPr/>
    </dgm:pt>
    <dgm:pt modelId="{2131A61D-F25D-4F08-959D-9FB5B9EF1516}" type="pres">
      <dgm:prSet presAssocID="{18210705-A955-420D-BF29-F7ACAFD83193}" presName="bgRect" presStyleLbl="bgShp" presStyleIdx="3" presStyleCnt="10"/>
      <dgm:spPr/>
    </dgm:pt>
    <dgm:pt modelId="{25876332-4A21-40CA-8EAA-08C99A322402}" type="pres">
      <dgm:prSet presAssocID="{18210705-A955-420D-BF29-F7ACAFD83193}" presName="iconRect" presStyleLbl="node1" presStyleIdx="3" presStyleCnt="1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culadora com preenchimento sólido"/>
        </a:ext>
      </dgm:extLst>
    </dgm:pt>
    <dgm:pt modelId="{E0D2743E-91D8-4752-B863-B8C503232294}" type="pres">
      <dgm:prSet presAssocID="{18210705-A955-420D-BF29-F7ACAFD83193}" presName="spaceRect" presStyleCnt="0"/>
      <dgm:spPr/>
    </dgm:pt>
    <dgm:pt modelId="{7FE4655D-C80D-4380-A85A-096B937C6AE9}" type="pres">
      <dgm:prSet presAssocID="{18210705-A955-420D-BF29-F7ACAFD83193}" presName="parTx" presStyleLbl="revTx" presStyleIdx="3" presStyleCnt="10">
        <dgm:presLayoutVars>
          <dgm:chMax val="0"/>
          <dgm:chPref val="0"/>
        </dgm:presLayoutVars>
      </dgm:prSet>
      <dgm:spPr/>
    </dgm:pt>
    <dgm:pt modelId="{1E5567F3-0E9F-4382-B5E7-1BE9D9C5F46F}" type="pres">
      <dgm:prSet presAssocID="{00BDC476-302B-4307-B6D3-3D6C2694840A}" presName="sibTrans" presStyleCnt="0"/>
      <dgm:spPr/>
    </dgm:pt>
    <dgm:pt modelId="{63A9F0C1-8B79-43DF-82DE-3CF40A532354}" type="pres">
      <dgm:prSet presAssocID="{9D7A02A9-B97C-4083-A8F0-EB7DA1C37FB5}" presName="compNode" presStyleCnt="0"/>
      <dgm:spPr/>
    </dgm:pt>
    <dgm:pt modelId="{06B707B4-6F7C-4AA2-9F3E-6051ADF20A8E}" type="pres">
      <dgm:prSet presAssocID="{9D7A02A9-B97C-4083-A8F0-EB7DA1C37FB5}" presName="bgRect" presStyleLbl="bgShp" presStyleIdx="4" presStyleCnt="10"/>
      <dgm:spPr/>
    </dgm:pt>
    <dgm:pt modelId="{42673556-CC8E-4BAC-B725-003E79D740AC}" type="pres">
      <dgm:prSet presAssocID="{9D7A02A9-B97C-4083-A8F0-EB7DA1C37FB5}" presName="iconRect" presStyleLbl="node1" presStyleIdx="4" presStyleCnt="1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viso"/>
        </a:ext>
      </dgm:extLst>
    </dgm:pt>
    <dgm:pt modelId="{A355850E-4A0B-4342-9AE3-3F3A0D7462B4}" type="pres">
      <dgm:prSet presAssocID="{9D7A02A9-B97C-4083-A8F0-EB7DA1C37FB5}" presName="spaceRect" presStyleCnt="0"/>
      <dgm:spPr/>
    </dgm:pt>
    <dgm:pt modelId="{62A396A4-9817-4039-B308-03ECFAB433E1}" type="pres">
      <dgm:prSet presAssocID="{9D7A02A9-B97C-4083-A8F0-EB7DA1C37FB5}" presName="parTx" presStyleLbl="revTx" presStyleIdx="4" presStyleCnt="10">
        <dgm:presLayoutVars>
          <dgm:chMax val="0"/>
          <dgm:chPref val="0"/>
        </dgm:presLayoutVars>
      </dgm:prSet>
      <dgm:spPr/>
    </dgm:pt>
    <dgm:pt modelId="{68738CF4-E00D-4719-8F05-41D3D85A5B37}" type="pres">
      <dgm:prSet presAssocID="{7749FD55-BAFB-4D7A-801C-1D37E159030D}" presName="sibTrans" presStyleCnt="0"/>
      <dgm:spPr/>
    </dgm:pt>
    <dgm:pt modelId="{5CD502D8-EF8C-4D92-B4B0-E1110DDD7541}" type="pres">
      <dgm:prSet presAssocID="{6710DAC2-5BBE-4B38-88BF-57A927BC3EC4}" presName="compNode" presStyleCnt="0"/>
      <dgm:spPr/>
    </dgm:pt>
    <dgm:pt modelId="{7681B8B7-C001-42E4-A474-17E58E631FD1}" type="pres">
      <dgm:prSet presAssocID="{6710DAC2-5BBE-4B38-88BF-57A927BC3EC4}" presName="bgRect" presStyleLbl="bgShp" presStyleIdx="5" presStyleCnt="10"/>
      <dgm:spPr/>
    </dgm:pt>
    <dgm:pt modelId="{C578F372-65DD-4939-B4A9-42ADEAB93AC8}" type="pres">
      <dgm:prSet presAssocID="{6710DAC2-5BBE-4B38-88BF-57A927BC3EC4}" presName="iconRect" presStyleLbl="nod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Ábaco com preenchimento sólido"/>
        </a:ext>
      </dgm:extLst>
    </dgm:pt>
    <dgm:pt modelId="{8B4B2AD5-9741-42DD-B0D5-22F36B5C5B62}" type="pres">
      <dgm:prSet presAssocID="{6710DAC2-5BBE-4B38-88BF-57A927BC3EC4}" presName="spaceRect" presStyleCnt="0"/>
      <dgm:spPr/>
    </dgm:pt>
    <dgm:pt modelId="{9DD94D74-E1C6-465E-81DB-01FE883C68C1}" type="pres">
      <dgm:prSet presAssocID="{6710DAC2-5BBE-4B38-88BF-57A927BC3EC4}" presName="parTx" presStyleLbl="revTx" presStyleIdx="5" presStyleCnt="10">
        <dgm:presLayoutVars>
          <dgm:chMax val="0"/>
          <dgm:chPref val="0"/>
        </dgm:presLayoutVars>
      </dgm:prSet>
      <dgm:spPr/>
    </dgm:pt>
    <dgm:pt modelId="{EF78F1D3-23A4-4A60-A29D-D3855307D080}" type="pres">
      <dgm:prSet presAssocID="{83F54300-9960-48FE-A705-95CB60D42AF0}" presName="sibTrans" presStyleCnt="0"/>
      <dgm:spPr/>
    </dgm:pt>
    <dgm:pt modelId="{D312C0E1-FB7C-401C-A3CB-26D639236873}" type="pres">
      <dgm:prSet presAssocID="{2FADB123-CB17-42BD-B202-28FB8A58AC48}" presName="compNode" presStyleCnt="0"/>
      <dgm:spPr/>
    </dgm:pt>
    <dgm:pt modelId="{C80C48ED-2EA8-473A-B977-34A83BE64702}" type="pres">
      <dgm:prSet presAssocID="{2FADB123-CB17-42BD-B202-28FB8A58AC48}" presName="bgRect" presStyleLbl="bgShp" presStyleIdx="6" presStyleCnt="10"/>
      <dgm:spPr/>
    </dgm:pt>
    <dgm:pt modelId="{DB04EF5B-3B70-438E-978B-1071D3E10005}" type="pres">
      <dgm:prSet presAssocID="{2FADB123-CB17-42BD-B202-28FB8A58AC48}" presName="iconRect" presStyleLbl="node1" presStyleIdx="6" presStyleCnt="1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édico"/>
        </a:ext>
      </dgm:extLst>
    </dgm:pt>
    <dgm:pt modelId="{DE6437DB-7250-4DF9-9298-5D3B2E07AAB9}" type="pres">
      <dgm:prSet presAssocID="{2FADB123-CB17-42BD-B202-28FB8A58AC48}" presName="spaceRect" presStyleCnt="0"/>
      <dgm:spPr/>
    </dgm:pt>
    <dgm:pt modelId="{D906FF97-AEE5-4B7F-A2A3-67467F97FAFA}" type="pres">
      <dgm:prSet presAssocID="{2FADB123-CB17-42BD-B202-28FB8A58AC48}" presName="parTx" presStyleLbl="revTx" presStyleIdx="6" presStyleCnt="10">
        <dgm:presLayoutVars>
          <dgm:chMax val="0"/>
          <dgm:chPref val="0"/>
        </dgm:presLayoutVars>
      </dgm:prSet>
      <dgm:spPr/>
    </dgm:pt>
    <dgm:pt modelId="{E91BF778-946D-402C-B2FA-73EB4FF278D1}" type="pres">
      <dgm:prSet presAssocID="{A279D136-834D-407E-9C2D-CB9753FB71C9}" presName="sibTrans" presStyleCnt="0"/>
      <dgm:spPr/>
    </dgm:pt>
    <dgm:pt modelId="{B00D5BCB-4723-4D20-9B10-A30B01EBF7EA}" type="pres">
      <dgm:prSet presAssocID="{BEAD7AF9-00FE-4347-8739-7D9C17EE22AF}" presName="compNode" presStyleCnt="0"/>
      <dgm:spPr/>
    </dgm:pt>
    <dgm:pt modelId="{420C099D-92EC-45E9-8B54-EE674C07C0F3}" type="pres">
      <dgm:prSet presAssocID="{BEAD7AF9-00FE-4347-8739-7D9C17EE22AF}" presName="bgRect" presStyleLbl="bgShp" presStyleIdx="7" presStyleCnt="10"/>
      <dgm:spPr/>
    </dgm:pt>
    <dgm:pt modelId="{634AF32D-C762-4162-9809-FFA0ED7F6A19}" type="pres">
      <dgm:prSet presAssocID="{BEAD7AF9-00FE-4347-8739-7D9C17EE22AF}" presName="iconRect" presStyleLbl="node1" presStyleIdx="7"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Livros estrutura de tópicos"/>
        </a:ext>
      </dgm:extLst>
    </dgm:pt>
    <dgm:pt modelId="{DB28A122-51B9-4379-9218-BD5C7303BB34}" type="pres">
      <dgm:prSet presAssocID="{BEAD7AF9-00FE-4347-8739-7D9C17EE22AF}" presName="spaceRect" presStyleCnt="0"/>
      <dgm:spPr/>
    </dgm:pt>
    <dgm:pt modelId="{5688B9EC-C757-4C03-83DD-30E1059709FD}" type="pres">
      <dgm:prSet presAssocID="{BEAD7AF9-00FE-4347-8739-7D9C17EE22AF}" presName="parTx" presStyleLbl="revTx" presStyleIdx="7" presStyleCnt="10">
        <dgm:presLayoutVars>
          <dgm:chMax val="0"/>
          <dgm:chPref val="0"/>
        </dgm:presLayoutVars>
      </dgm:prSet>
      <dgm:spPr/>
    </dgm:pt>
    <dgm:pt modelId="{48C08A33-1801-4788-B085-65E64B8F0A20}" type="pres">
      <dgm:prSet presAssocID="{88D87E8E-FA49-4F64-BE22-2B7F1EED5202}" presName="sibTrans" presStyleCnt="0"/>
      <dgm:spPr/>
    </dgm:pt>
    <dgm:pt modelId="{A73D1F5E-0303-4E95-ACC7-A8B42131E629}" type="pres">
      <dgm:prSet presAssocID="{DB198F76-5AEA-42F8-8EE1-B1FFA9A21684}" presName="compNode" presStyleCnt="0"/>
      <dgm:spPr/>
    </dgm:pt>
    <dgm:pt modelId="{D7A02717-14D5-401D-8921-690F6EFFD2ED}" type="pres">
      <dgm:prSet presAssocID="{DB198F76-5AEA-42F8-8EE1-B1FFA9A21684}" presName="bgRect" presStyleLbl="bgShp" presStyleIdx="8" presStyleCnt="10"/>
      <dgm:spPr/>
    </dgm:pt>
    <dgm:pt modelId="{1D2A227F-C342-4E3B-A692-B18A135F0681}" type="pres">
      <dgm:prSet presAssocID="{DB198F76-5AEA-42F8-8EE1-B1FFA9A21684}" presName="iconRect" presStyleLbl="node1" presStyleIdx="8" presStyleCnt="1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Relógio com preenchimento sólido"/>
        </a:ext>
      </dgm:extLst>
    </dgm:pt>
    <dgm:pt modelId="{A7E1EC04-A2CF-41B6-B249-613C473FEF78}" type="pres">
      <dgm:prSet presAssocID="{DB198F76-5AEA-42F8-8EE1-B1FFA9A21684}" presName="spaceRect" presStyleCnt="0"/>
      <dgm:spPr/>
    </dgm:pt>
    <dgm:pt modelId="{5F3CB677-F4F8-4A4B-BAAC-8D8B348BDFAB}" type="pres">
      <dgm:prSet presAssocID="{DB198F76-5AEA-42F8-8EE1-B1FFA9A21684}" presName="parTx" presStyleLbl="revTx" presStyleIdx="8" presStyleCnt="10">
        <dgm:presLayoutVars>
          <dgm:chMax val="0"/>
          <dgm:chPref val="0"/>
        </dgm:presLayoutVars>
      </dgm:prSet>
      <dgm:spPr/>
    </dgm:pt>
    <dgm:pt modelId="{3EDF0E12-2780-4162-9A93-7239B15448B9}" type="pres">
      <dgm:prSet presAssocID="{2818B5DC-B83B-4122-92B4-D8FAA3356752}" presName="sibTrans" presStyleCnt="0"/>
      <dgm:spPr/>
    </dgm:pt>
    <dgm:pt modelId="{771B5B32-9389-4797-875F-0AC4550ADAB2}" type="pres">
      <dgm:prSet presAssocID="{60C7096F-9DD2-4657-A0F0-0FEF15F93FDE}" presName="compNode" presStyleCnt="0"/>
      <dgm:spPr/>
    </dgm:pt>
    <dgm:pt modelId="{43172F2B-260C-455D-8983-DFC7B8CF087F}" type="pres">
      <dgm:prSet presAssocID="{60C7096F-9DD2-4657-A0F0-0FEF15F93FDE}" presName="bgRect" presStyleLbl="bgShp" presStyleIdx="9" presStyleCnt="10"/>
      <dgm:spPr>
        <a:solidFill>
          <a:schemeClr val="bg1"/>
        </a:solidFill>
        <a:ln>
          <a:solidFill>
            <a:schemeClr val="accent2"/>
          </a:solidFill>
        </a:ln>
      </dgm:spPr>
    </dgm:pt>
    <dgm:pt modelId="{89681283-C3CB-4BD5-A57D-74883244A6A1}" type="pres">
      <dgm:prSet presAssocID="{60C7096F-9DD2-4657-A0F0-0FEF15F93FDE}" presName="iconRect" presStyleLbl="node1" presStyleIdx="9" presStyleCnt="10"/>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Calendário mensal com preenchimento sólido"/>
        </a:ext>
      </dgm:extLst>
    </dgm:pt>
    <dgm:pt modelId="{FCF58C89-77E7-4E7E-8FDE-DDFC321BCEC2}" type="pres">
      <dgm:prSet presAssocID="{60C7096F-9DD2-4657-A0F0-0FEF15F93FDE}" presName="spaceRect" presStyleCnt="0"/>
      <dgm:spPr/>
    </dgm:pt>
    <dgm:pt modelId="{CF7C9B62-BDB8-4EDE-A37A-3397822D15B1}" type="pres">
      <dgm:prSet presAssocID="{60C7096F-9DD2-4657-A0F0-0FEF15F93FDE}" presName="parTx" presStyleLbl="revTx" presStyleIdx="9" presStyleCnt="10">
        <dgm:presLayoutVars>
          <dgm:chMax val="0"/>
          <dgm:chPref val="0"/>
        </dgm:presLayoutVars>
      </dgm:prSet>
      <dgm:spPr/>
    </dgm:pt>
  </dgm:ptLst>
  <dgm:cxnLst>
    <dgm:cxn modelId="{5FE05008-71F7-4A2B-856D-DDAE672E72B4}" srcId="{2B520DAA-F412-49CC-9E81-AD76CB0F7087}" destId="{BEAD7AF9-00FE-4347-8739-7D9C17EE22AF}" srcOrd="7" destOrd="0" parTransId="{5647DB1A-0B66-48CC-B81F-4BEE9B715ABC}" sibTransId="{88D87E8E-FA49-4F64-BE22-2B7F1EED5202}"/>
    <dgm:cxn modelId="{D914D50A-532D-4660-AA6A-86F0E0683A28}" srcId="{2B520DAA-F412-49CC-9E81-AD76CB0F7087}" destId="{6710DAC2-5BBE-4B38-88BF-57A927BC3EC4}" srcOrd="5" destOrd="0" parTransId="{E7D4E7F7-38CA-4201-83E4-3EEF2B2B7DC4}" sibTransId="{83F54300-9960-48FE-A705-95CB60D42AF0}"/>
    <dgm:cxn modelId="{6762150E-E679-4FF0-A48A-94AB5D0F4C95}" type="presOf" srcId="{DB198F76-5AEA-42F8-8EE1-B1FFA9A21684}" destId="{5F3CB677-F4F8-4A4B-BAAC-8D8B348BDFAB}" srcOrd="0" destOrd="0" presId="urn:microsoft.com/office/officeart/2018/2/layout/IconVerticalSolidList"/>
    <dgm:cxn modelId="{3BE5372E-F6F7-4746-AB78-1EC02722F910}" srcId="{2B520DAA-F412-49CC-9E81-AD76CB0F7087}" destId="{A87389B9-07BF-4021-9574-ADD3D168C71D}" srcOrd="1" destOrd="0" parTransId="{F6A51C29-B1CF-4E54-BC8B-0177F2C5FF9B}" sibTransId="{081BBF60-ECB0-49AA-9EFF-9E180C40B4F6}"/>
    <dgm:cxn modelId="{6EC83A30-B76E-4529-9CFB-E7FFE9B213EC}" type="presOf" srcId="{60C7096F-9DD2-4657-A0F0-0FEF15F93FDE}" destId="{CF7C9B62-BDB8-4EDE-A37A-3397822D15B1}" srcOrd="0" destOrd="0" presId="urn:microsoft.com/office/officeart/2018/2/layout/IconVerticalSolidList"/>
    <dgm:cxn modelId="{223B5F63-2F67-44BA-BF5F-DD09392DBF30}" srcId="{2B520DAA-F412-49CC-9E81-AD76CB0F7087}" destId="{2FADB123-CB17-42BD-B202-28FB8A58AC48}" srcOrd="6" destOrd="0" parTransId="{2C4FA4CA-BAF2-4E4A-8D83-9490B471D4F0}" sibTransId="{A279D136-834D-407E-9C2D-CB9753FB71C9}"/>
    <dgm:cxn modelId="{2F5D4165-FB6E-4F72-B3AE-1DF7A734C890}" srcId="{2B520DAA-F412-49CC-9E81-AD76CB0F7087}" destId="{60C7096F-9DD2-4657-A0F0-0FEF15F93FDE}" srcOrd="9" destOrd="0" parTransId="{94533D7D-92BC-4D7C-B3F0-CF297E62857F}" sibTransId="{5F27CCDD-2244-4B82-BBE8-E4AAEBCA210F}"/>
    <dgm:cxn modelId="{7C2E4E65-1A7C-4883-9F66-1BFC27701847}" type="presOf" srcId="{BEAD7AF9-00FE-4347-8739-7D9C17EE22AF}" destId="{5688B9EC-C757-4C03-83DD-30E1059709FD}" srcOrd="0" destOrd="0" presId="urn:microsoft.com/office/officeart/2018/2/layout/IconVerticalSolidList"/>
    <dgm:cxn modelId="{4E2AFB65-664F-43D4-8BDA-899FA5BCCBC1}" type="presOf" srcId="{18210705-A955-420D-BF29-F7ACAFD83193}" destId="{7FE4655D-C80D-4380-A85A-096B937C6AE9}" srcOrd="0" destOrd="0" presId="urn:microsoft.com/office/officeart/2018/2/layout/IconVerticalSolidList"/>
    <dgm:cxn modelId="{3598C97A-D6EF-4281-92CB-D80D272968D4}" srcId="{2B520DAA-F412-49CC-9E81-AD76CB0F7087}" destId="{18210705-A955-420D-BF29-F7ACAFD83193}" srcOrd="3" destOrd="0" parTransId="{55B2514E-7D90-4605-B65A-1FD9C2145669}" sibTransId="{00BDC476-302B-4307-B6D3-3D6C2694840A}"/>
    <dgm:cxn modelId="{112EEE82-E745-487F-9999-ECA608148AB7}" type="presOf" srcId="{6710DAC2-5BBE-4B38-88BF-57A927BC3EC4}" destId="{9DD94D74-E1C6-465E-81DB-01FE883C68C1}" srcOrd="0" destOrd="0" presId="urn:microsoft.com/office/officeart/2018/2/layout/IconVerticalSolidList"/>
    <dgm:cxn modelId="{1A0D1F93-4809-41BD-A24A-988D6D07F5A7}" type="presOf" srcId="{E828E0AF-B49A-4AA4-AC49-2DD8B24E327A}" destId="{44B4A167-2883-4199-8A19-A90F099891D2}" srcOrd="0" destOrd="0" presId="urn:microsoft.com/office/officeart/2018/2/layout/IconVerticalSolidList"/>
    <dgm:cxn modelId="{5CBED895-C422-4976-93E2-4A43F7643528}" srcId="{2B520DAA-F412-49CC-9E81-AD76CB0F7087}" destId="{80059257-D9A5-4F3B-B856-711D9DD8DCE8}" srcOrd="2" destOrd="0" parTransId="{0DF946B4-D1E0-40FB-A611-153661C70EE5}" sibTransId="{E27BB062-A980-452E-9BCE-EF5A1FDE56A4}"/>
    <dgm:cxn modelId="{B78AD59F-C2F7-4E69-90A6-BA0531AB3C91}" srcId="{2B520DAA-F412-49CC-9E81-AD76CB0F7087}" destId="{E828E0AF-B49A-4AA4-AC49-2DD8B24E327A}" srcOrd="0" destOrd="0" parTransId="{BC4508C6-07EB-475E-A2AE-4AF657359EBA}" sibTransId="{628524B7-95FB-4DFD-9F20-D0E49393B244}"/>
    <dgm:cxn modelId="{7A78E29F-7712-48D4-8FAF-8CD127F55E85}" type="presOf" srcId="{2FADB123-CB17-42BD-B202-28FB8A58AC48}" destId="{D906FF97-AEE5-4B7F-A2A3-67467F97FAFA}" srcOrd="0" destOrd="0" presId="urn:microsoft.com/office/officeart/2018/2/layout/IconVerticalSolidList"/>
    <dgm:cxn modelId="{5E8EC3A4-5D67-46FA-B16F-CA97FB367615}" type="presOf" srcId="{2B520DAA-F412-49CC-9E81-AD76CB0F7087}" destId="{6BE0B5F7-5B16-4F86-B3BE-CD4F8E1AE9B5}" srcOrd="0" destOrd="0" presId="urn:microsoft.com/office/officeart/2018/2/layout/IconVerticalSolidList"/>
    <dgm:cxn modelId="{AD611CB7-D33B-4326-BB68-5C696D447ECD}" type="presOf" srcId="{9D7A02A9-B97C-4083-A8F0-EB7DA1C37FB5}" destId="{62A396A4-9817-4039-B308-03ECFAB433E1}" srcOrd="0" destOrd="0" presId="urn:microsoft.com/office/officeart/2018/2/layout/IconVerticalSolidList"/>
    <dgm:cxn modelId="{E77793DC-9E7A-4FCD-A65F-B5E44D307926}" srcId="{2B520DAA-F412-49CC-9E81-AD76CB0F7087}" destId="{DB198F76-5AEA-42F8-8EE1-B1FFA9A21684}" srcOrd="8" destOrd="0" parTransId="{4762024C-E79F-4785-9090-6DF24A0065D5}" sibTransId="{2818B5DC-B83B-4122-92B4-D8FAA3356752}"/>
    <dgm:cxn modelId="{20F98DDE-D43A-46EC-B503-662DB3B5D5AB}" type="presOf" srcId="{A87389B9-07BF-4021-9574-ADD3D168C71D}" destId="{32DC0BE9-8B66-4005-B49E-3A33BE3BAF44}" srcOrd="0" destOrd="0" presId="urn:microsoft.com/office/officeart/2018/2/layout/IconVerticalSolidList"/>
    <dgm:cxn modelId="{345C08E3-EB9D-4364-8A26-0293293C0976}" srcId="{2B520DAA-F412-49CC-9E81-AD76CB0F7087}" destId="{9D7A02A9-B97C-4083-A8F0-EB7DA1C37FB5}" srcOrd="4" destOrd="0" parTransId="{8390122B-B07A-4A46-AEE4-05B40F84A2E9}" sibTransId="{7749FD55-BAFB-4D7A-801C-1D37E159030D}"/>
    <dgm:cxn modelId="{167550F0-FF68-4B25-93AD-E503498197CD}" type="presOf" srcId="{80059257-D9A5-4F3B-B856-711D9DD8DCE8}" destId="{DCEDBEEA-8304-4A02-8D1B-FC91EE9AEF53}" srcOrd="0" destOrd="0" presId="urn:microsoft.com/office/officeart/2018/2/layout/IconVerticalSolidList"/>
    <dgm:cxn modelId="{46E9DD8A-F1D3-486E-9CAF-93F3EB493291}" type="presParOf" srcId="{6BE0B5F7-5B16-4F86-B3BE-CD4F8E1AE9B5}" destId="{8EA5275D-5253-409E-AE98-810881587843}" srcOrd="0" destOrd="0" presId="urn:microsoft.com/office/officeart/2018/2/layout/IconVerticalSolidList"/>
    <dgm:cxn modelId="{9F6DF747-1A29-4F44-A04B-9F3901B3291E}" type="presParOf" srcId="{8EA5275D-5253-409E-AE98-810881587843}" destId="{F36659D3-8D98-4CB3-8020-A7E478370B62}" srcOrd="0" destOrd="0" presId="urn:microsoft.com/office/officeart/2018/2/layout/IconVerticalSolidList"/>
    <dgm:cxn modelId="{A0705CF9-0988-452B-AB12-B9F32F2E0D3B}" type="presParOf" srcId="{8EA5275D-5253-409E-AE98-810881587843}" destId="{876F8F3F-B7A3-444F-94B3-59C755B2EA31}" srcOrd="1" destOrd="0" presId="urn:microsoft.com/office/officeart/2018/2/layout/IconVerticalSolidList"/>
    <dgm:cxn modelId="{F7B3DF32-DD3E-491E-A40E-2CB55ECCDDA2}" type="presParOf" srcId="{8EA5275D-5253-409E-AE98-810881587843}" destId="{6A8BB397-C9C5-4A60-A8E1-92728F5A6E54}" srcOrd="2" destOrd="0" presId="urn:microsoft.com/office/officeart/2018/2/layout/IconVerticalSolidList"/>
    <dgm:cxn modelId="{3B9E1326-0996-4460-A1BB-16B0641CC013}" type="presParOf" srcId="{8EA5275D-5253-409E-AE98-810881587843}" destId="{44B4A167-2883-4199-8A19-A90F099891D2}" srcOrd="3" destOrd="0" presId="urn:microsoft.com/office/officeart/2018/2/layout/IconVerticalSolidList"/>
    <dgm:cxn modelId="{97C619A2-B33D-46CF-B6C9-E26DDAE1C700}" type="presParOf" srcId="{6BE0B5F7-5B16-4F86-B3BE-CD4F8E1AE9B5}" destId="{A30B8390-839B-4219-984E-E9FADFF76379}" srcOrd="1" destOrd="0" presId="urn:microsoft.com/office/officeart/2018/2/layout/IconVerticalSolidList"/>
    <dgm:cxn modelId="{8635D82B-DC9C-4BE3-A179-8B0E3822F08F}" type="presParOf" srcId="{6BE0B5F7-5B16-4F86-B3BE-CD4F8E1AE9B5}" destId="{30FB2A1B-5E83-4BA5-AF91-7C152BAE7A27}" srcOrd="2" destOrd="0" presId="urn:microsoft.com/office/officeart/2018/2/layout/IconVerticalSolidList"/>
    <dgm:cxn modelId="{80414CC4-4672-4B69-AF2B-365F33B3440B}" type="presParOf" srcId="{30FB2A1B-5E83-4BA5-AF91-7C152BAE7A27}" destId="{7DDEF07B-6414-4F34-8EFA-FDBC34390A59}" srcOrd="0" destOrd="0" presId="urn:microsoft.com/office/officeart/2018/2/layout/IconVerticalSolidList"/>
    <dgm:cxn modelId="{4553C7EA-48E6-421A-A254-33A29FF67C74}" type="presParOf" srcId="{30FB2A1B-5E83-4BA5-AF91-7C152BAE7A27}" destId="{DE4279C3-5894-45BB-AC6B-D637489C17E6}" srcOrd="1" destOrd="0" presId="urn:microsoft.com/office/officeart/2018/2/layout/IconVerticalSolidList"/>
    <dgm:cxn modelId="{5CD55D3A-D886-4A21-9302-1D5C76E3B596}" type="presParOf" srcId="{30FB2A1B-5E83-4BA5-AF91-7C152BAE7A27}" destId="{6521F343-6915-422F-AFDE-78E556102074}" srcOrd="2" destOrd="0" presId="urn:microsoft.com/office/officeart/2018/2/layout/IconVerticalSolidList"/>
    <dgm:cxn modelId="{3806FFEA-A25B-4121-AFCF-ED848EC188B3}" type="presParOf" srcId="{30FB2A1B-5E83-4BA5-AF91-7C152BAE7A27}" destId="{32DC0BE9-8B66-4005-B49E-3A33BE3BAF44}" srcOrd="3" destOrd="0" presId="urn:microsoft.com/office/officeart/2018/2/layout/IconVerticalSolidList"/>
    <dgm:cxn modelId="{ACA0DAFF-061A-4777-A44D-7F88F6696E86}" type="presParOf" srcId="{6BE0B5F7-5B16-4F86-B3BE-CD4F8E1AE9B5}" destId="{6FA1491B-0497-447D-99B6-725F0C14404E}" srcOrd="3" destOrd="0" presId="urn:microsoft.com/office/officeart/2018/2/layout/IconVerticalSolidList"/>
    <dgm:cxn modelId="{37E70C3A-4929-475E-A882-27315929A329}" type="presParOf" srcId="{6BE0B5F7-5B16-4F86-B3BE-CD4F8E1AE9B5}" destId="{82A4CBD2-383A-4B8B-B367-4967C7021502}" srcOrd="4" destOrd="0" presId="urn:microsoft.com/office/officeart/2018/2/layout/IconVerticalSolidList"/>
    <dgm:cxn modelId="{7E7246CE-F9C5-44C0-8703-39BE33328565}" type="presParOf" srcId="{82A4CBD2-383A-4B8B-B367-4967C7021502}" destId="{63BFBA22-74F5-41D3-913E-655D24D4563B}" srcOrd="0" destOrd="0" presId="urn:microsoft.com/office/officeart/2018/2/layout/IconVerticalSolidList"/>
    <dgm:cxn modelId="{18D0BC1B-BCE9-47C7-AA53-03D8663AAEB0}" type="presParOf" srcId="{82A4CBD2-383A-4B8B-B367-4967C7021502}" destId="{8FA8E234-89CB-4F83-931D-87027EE6D3C3}" srcOrd="1" destOrd="0" presId="urn:microsoft.com/office/officeart/2018/2/layout/IconVerticalSolidList"/>
    <dgm:cxn modelId="{6D56BEB6-232B-461D-9CA4-33101D2BC06C}" type="presParOf" srcId="{82A4CBD2-383A-4B8B-B367-4967C7021502}" destId="{BB8183FE-BFEE-41D3-A831-BAF778EEC7B9}" srcOrd="2" destOrd="0" presId="urn:microsoft.com/office/officeart/2018/2/layout/IconVerticalSolidList"/>
    <dgm:cxn modelId="{224DB296-30D2-42F9-8D69-B1609E1C3B8F}" type="presParOf" srcId="{82A4CBD2-383A-4B8B-B367-4967C7021502}" destId="{DCEDBEEA-8304-4A02-8D1B-FC91EE9AEF53}" srcOrd="3" destOrd="0" presId="urn:microsoft.com/office/officeart/2018/2/layout/IconVerticalSolidList"/>
    <dgm:cxn modelId="{60E5A2FF-985E-4C93-81C1-F9411C8037CD}" type="presParOf" srcId="{6BE0B5F7-5B16-4F86-B3BE-CD4F8E1AE9B5}" destId="{0280F689-456A-41E1-8F5F-8CAE57FB9F0E}" srcOrd="5" destOrd="0" presId="urn:microsoft.com/office/officeart/2018/2/layout/IconVerticalSolidList"/>
    <dgm:cxn modelId="{87562373-DDDC-42A6-B7A5-12ABD9E54FB6}" type="presParOf" srcId="{6BE0B5F7-5B16-4F86-B3BE-CD4F8E1AE9B5}" destId="{F52B9D39-1046-4A3B-BAF2-9B898F310D04}" srcOrd="6" destOrd="0" presId="urn:microsoft.com/office/officeart/2018/2/layout/IconVerticalSolidList"/>
    <dgm:cxn modelId="{E248CEBF-032E-4B4D-8BB8-1E4A3F0E108A}" type="presParOf" srcId="{F52B9D39-1046-4A3B-BAF2-9B898F310D04}" destId="{2131A61D-F25D-4F08-959D-9FB5B9EF1516}" srcOrd="0" destOrd="0" presId="urn:microsoft.com/office/officeart/2018/2/layout/IconVerticalSolidList"/>
    <dgm:cxn modelId="{ADF58917-0CBC-4361-A21F-CAF67AAB8F5D}" type="presParOf" srcId="{F52B9D39-1046-4A3B-BAF2-9B898F310D04}" destId="{25876332-4A21-40CA-8EAA-08C99A322402}" srcOrd="1" destOrd="0" presId="urn:microsoft.com/office/officeart/2018/2/layout/IconVerticalSolidList"/>
    <dgm:cxn modelId="{92D43941-B3D7-4B47-B37E-DB96690AA2A9}" type="presParOf" srcId="{F52B9D39-1046-4A3B-BAF2-9B898F310D04}" destId="{E0D2743E-91D8-4752-B863-B8C503232294}" srcOrd="2" destOrd="0" presId="urn:microsoft.com/office/officeart/2018/2/layout/IconVerticalSolidList"/>
    <dgm:cxn modelId="{4D331C51-F16D-45A6-9AFE-8B64F6608054}" type="presParOf" srcId="{F52B9D39-1046-4A3B-BAF2-9B898F310D04}" destId="{7FE4655D-C80D-4380-A85A-096B937C6AE9}" srcOrd="3" destOrd="0" presId="urn:microsoft.com/office/officeart/2018/2/layout/IconVerticalSolidList"/>
    <dgm:cxn modelId="{7ADA4961-A145-4236-9A54-50098D3584E6}" type="presParOf" srcId="{6BE0B5F7-5B16-4F86-B3BE-CD4F8E1AE9B5}" destId="{1E5567F3-0E9F-4382-B5E7-1BE9D9C5F46F}" srcOrd="7" destOrd="0" presId="urn:microsoft.com/office/officeart/2018/2/layout/IconVerticalSolidList"/>
    <dgm:cxn modelId="{D5145F60-E439-42A6-A6E7-FF37004A6E96}" type="presParOf" srcId="{6BE0B5F7-5B16-4F86-B3BE-CD4F8E1AE9B5}" destId="{63A9F0C1-8B79-43DF-82DE-3CF40A532354}" srcOrd="8" destOrd="0" presId="urn:microsoft.com/office/officeart/2018/2/layout/IconVerticalSolidList"/>
    <dgm:cxn modelId="{EDC884EF-2265-4FC5-AD3C-FDB731915086}" type="presParOf" srcId="{63A9F0C1-8B79-43DF-82DE-3CF40A532354}" destId="{06B707B4-6F7C-4AA2-9F3E-6051ADF20A8E}" srcOrd="0" destOrd="0" presId="urn:microsoft.com/office/officeart/2018/2/layout/IconVerticalSolidList"/>
    <dgm:cxn modelId="{1D75B5E2-6C9C-43D6-8036-018B96047ADB}" type="presParOf" srcId="{63A9F0C1-8B79-43DF-82DE-3CF40A532354}" destId="{42673556-CC8E-4BAC-B725-003E79D740AC}" srcOrd="1" destOrd="0" presId="urn:microsoft.com/office/officeart/2018/2/layout/IconVerticalSolidList"/>
    <dgm:cxn modelId="{452D64F2-6748-42CE-AE72-B001C9FC8129}" type="presParOf" srcId="{63A9F0C1-8B79-43DF-82DE-3CF40A532354}" destId="{A355850E-4A0B-4342-9AE3-3F3A0D7462B4}" srcOrd="2" destOrd="0" presId="urn:microsoft.com/office/officeart/2018/2/layout/IconVerticalSolidList"/>
    <dgm:cxn modelId="{C4E1F083-EDAD-436C-8C84-98B04913DBE9}" type="presParOf" srcId="{63A9F0C1-8B79-43DF-82DE-3CF40A532354}" destId="{62A396A4-9817-4039-B308-03ECFAB433E1}" srcOrd="3" destOrd="0" presId="urn:microsoft.com/office/officeart/2018/2/layout/IconVerticalSolidList"/>
    <dgm:cxn modelId="{9AF6DDF6-1CE7-47A2-8D4E-DF5CE7C5161F}" type="presParOf" srcId="{6BE0B5F7-5B16-4F86-B3BE-CD4F8E1AE9B5}" destId="{68738CF4-E00D-4719-8F05-41D3D85A5B37}" srcOrd="9" destOrd="0" presId="urn:microsoft.com/office/officeart/2018/2/layout/IconVerticalSolidList"/>
    <dgm:cxn modelId="{F5F47731-AAB5-4496-A044-020AF236AA0A}" type="presParOf" srcId="{6BE0B5F7-5B16-4F86-B3BE-CD4F8E1AE9B5}" destId="{5CD502D8-EF8C-4D92-B4B0-E1110DDD7541}" srcOrd="10" destOrd="0" presId="urn:microsoft.com/office/officeart/2018/2/layout/IconVerticalSolidList"/>
    <dgm:cxn modelId="{8869208F-8BB6-4D5E-ACDB-C3BDA85815AE}" type="presParOf" srcId="{5CD502D8-EF8C-4D92-B4B0-E1110DDD7541}" destId="{7681B8B7-C001-42E4-A474-17E58E631FD1}" srcOrd="0" destOrd="0" presId="urn:microsoft.com/office/officeart/2018/2/layout/IconVerticalSolidList"/>
    <dgm:cxn modelId="{1530BFA1-2DBF-4117-9A6F-44D85DC749A7}" type="presParOf" srcId="{5CD502D8-EF8C-4D92-B4B0-E1110DDD7541}" destId="{C578F372-65DD-4939-B4A9-42ADEAB93AC8}" srcOrd="1" destOrd="0" presId="urn:microsoft.com/office/officeart/2018/2/layout/IconVerticalSolidList"/>
    <dgm:cxn modelId="{FB7EA6DC-2AA8-4694-A9B3-4645B84D21F4}" type="presParOf" srcId="{5CD502D8-EF8C-4D92-B4B0-E1110DDD7541}" destId="{8B4B2AD5-9741-42DD-B0D5-22F36B5C5B62}" srcOrd="2" destOrd="0" presId="urn:microsoft.com/office/officeart/2018/2/layout/IconVerticalSolidList"/>
    <dgm:cxn modelId="{578E3CA3-AEFC-4A23-B362-BE84CC988CFE}" type="presParOf" srcId="{5CD502D8-EF8C-4D92-B4B0-E1110DDD7541}" destId="{9DD94D74-E1C6-465E-81DB-01FE883C68C1}" srcOrd="3" destOrd="0" presId="urn:microsoft.com/office/officeart/2018/2/layout/IconVerticalSolidList"/>
    <dgm:cxn modelId="{24739F33-A8E7-47F6-96C8-FCB184FACB9B}" type="presParOf" srcId="{6BE0B5F7-5B16-4F86-B3BE-CD4F8E1AE9B5}" destId="{EF78F1D3-23A4-4A60-A29D-D3855307D080}" srcOrd="11" destOrd="0" presId="urn:microsoft.com/office/officeart/2018/2/layout/IconVerticalSolidList"/>
    <dgm:cxn modelId="{4B6FBC33-8076-41A2-B3FC-F5ADCA18500F}" type="presParOf" srcId="{6BE0B5F7-5B16-4F86-B3BE-CD4F8E1AE9B5}" destId="{D312C0E1-FB7C-401C-A3CB-26D639236873}" srcOrd="12" destOrd="0" presId="urn:microsoft.com/office/officeart/2018/2/layout/IconVerticalSolidList"/>
    <dgm:cxn modelId="{7536FA3B-9306-4BFA-8441-4227E65C735C}" type="presParOf" srcId="{D312C0E1-FB7C-401C-A3CB-26D639236873}" destId="{C80C48ED-2EA8-473A-B977-34A83BE64702}" srcOrd="0" destOrd="0" presId="urn:microsoft.com/office/officeart/2018/2/layout/IconVerticalSolidList"/>
    <dgm:cxn modelId="{804BF679-C9AC-4682-92B2-6493F41EA151}" type="presParOf" srcId="{D312C0E1-FB7C-401C-A3CB-26D639236873}" destId="{DB04EF5B-3B70-438E-978B-1071D3E10005}" srcOrd="1" destOrd="0" presId="urn:microsoft.com/office/officeart/2018/2/layout/IconVerticalSolidList"/>
    <dgm:cxn modelId="{B2A12C69-4C32-4AAA-A9BB-1EFD6D9322E4}" type="presParOf" srcId="{D312C0E1-FB7C-401C-A3CB-26D639236873}" destId="{DE6437DB-7250-4DF9-9298-5D3B2E07AAB9}" srcOrd="2" destOrd="0" presId="urn:microsoft.com/office/officeart/2018/2/layout/IconVerticalSolidList"/>
    <dgm:cxn modelId="{FC260764-666F-45C0-91E4-2C5CE46C53CB}" type="presParOf" srcId="{D312C0E1-FB7C-401C-A3CB-26D639236873}" destId="{D906FF97-AEE5-4B7F-A2A3-67467F97FAFA}" srcOrd="3" destOrd="0" presId="urn:microsoft.com/office/officeart/2018/2/layout/IconVerticalSolidList"/>
    <dgm:cxn modelId="{CB4B7812-ECD9-4D57-88E9-DB799DA0AE0A}" type="presParOf" srcId="{6BE0B5F7-5B16-4F86-B3BE-CD4F8E1AE9B5}" destId="{E91BF778-946D-402C-B2FA-73EB4FF278D1}" srcOrd="13" destOrd="0" presId="urn:microsoft.com/office/officeart/2018/2/layout/IconVerticalSolidList"/>
    <dgm:cxn modelId="{D7188360-348C-4178-BD75-35D4B08B3DEF}" type="presParOf" srcId="{6BE0B5F7-5B16-4F86-B3BE-CD4F8E1AE9B5}" destId="{B00D5BCB-4723-4D20-9B10-A30B01EBF7EA}" srcOrd="14" destOrd="0" presId="urn:microsoft.com/office/officeart/2018/2/layout/IconVerticalSolidList"/>
    <dgm:cxn modelId="{8D037C3C-51AA-45EC-B2D2-5C6894052872}" type="presParOf" srcId="{B00D5BCB-4723-4D20-9B10-A30B01EBF7EA}" destId="{420C099D-92EC-45E9-8B54-EE674C07C0F3}" srcOrd="0" destOrd="0" presId="urn:microsoft.com/office/officeart/2018/2/layout/IconVerticalSolidList"/>
    <dgm:cxn modelId="{BBC383F7-F4FB-41D0-904D-3CAADDD5616E}" type="presParOf" srcId="{B00D5BCB-4723-4D20-9B10-A30B01EBF7EA}" destId="{634AF32D-C762-4162-9809-FFA0ED7F6A19}" srcOrd="1" destOrd="0" presId="urn:microsoft.com/office/officeart/2018/2/layout/IconVerticalSolidList"/>
    <dgm:cxn modelId="{8A3C0D83-0D34-453E-9599-D1D5DFF88E3A}" type="presParOf" srcId="{B00D5BCB-4723-4D20-9B10-A30B01EBF7EA}" destId="{DB28A122-51B9-4379-9218-BD5C7303BB34}" srcOrd="2" destOrd="0" presId="urn:microsoft.com/office/officeart/2018/2/layout/IconVerticalSolidList"/>
    <dgm:cxn modelId="{A00783E1-F69E-42A9-B367-2B4A9F5D396B}" type="presParOf" srcId="{B00D5BCB-4723-4D20-9B10-A30B01EBF7EA}" destId="{5688B9EC-C757-4C03-83DD-30E1059709FD}" srcOrd="3" destOrd="0" presId="urn:microsoft.com/office/officeart/2018/2/layout/IconVerticalSolidList"/>
    <dgm:cxn modelId="{F99BEF4F-217D-4EEE-809B-43FF6C1D19B1}" type="presParOf" srcId="{6BE0B5F7-5B16-4F86-B3BE-CD4F8E1AE9B5}" destId="{48C08A33-1801-4788-B085-65E64B8F0A20}" srcOrd="15" destOrd="0" presId="urn:microsoft.com/office/officeart/2018/2/layout/IconVerticalSolidList"/>
    <dgm:cxn modelId="{292A5ED7-E876-4150-965D-BA022630D725}" type="presParOf" srcId="{6BE0B5F7-5B16-4F86-B3BE-CD4F8E1AE9B5}" destId="{A73D1F5E-0303-4E95-ACC7-A8B42131E629}" srcOrd="16" destOrd="0" presId="urn:microsoft.com/office/officeart/2018/2/layout/IconVerticalSolidList"/>
    <dgm:cxn modelId="{82BAEDA0-C4FA-4F7C-8F8D-A3B22BB5FF10}" type="presParOf" srcId="{A73D1F5E-0303-4E95-ACC7-A8B42131E629}" destId="{D7A02717-14D5-401D-8921-690F6EFFD2ED}" srcOrd="0" destOrd="0" presId="urn:microsoft.com/office/officeart/2018/2/layout/IconVerticalSolidList"/>
    <dgm:cxn modelId="{97BC2091-46EC-42DA-98A3-D1BC248DA396}" type="presParOf" srcId="{A73D1F5E-0303-4E95-ACC7-A8B42131E629}" destId="{1D2A227F-C342-4E3B-A692-B18A135F0681}" srcOrd="1" destOrd="0" presId="urn:microsoft.com/office/officeart/2018/2/layout/IconVerticalSolidList"/>
    <dgm:cxn modelId="{46C49BC2-0365-419B-8A0D-7E78F65D96A0}" type="presParOf" srcId="{A73D1F5E-0303-4E95-ACC7-A8B42131E629}" destId="{A7E1EC04-A2CF-41B6-B249-613C473FEF78}" srcOrd="2" destOrd="0" presId="urn:microsoft.com/office/officeart/2018/2/layout/IconVerticalSolidList"/>
    <dgm:cxn modelId="{F56BBFE5-4885-4865-A04F-B79858787BC3}" type="presParOf" srcId="{A73D1F5E-0303-4E95-ACC7-A8B42131E629}" destId="{5F3CB677-F4F8-4A4B-BAAC-8D8B348BDFAB}" srcOrd="3" destOrd="0" presId="urn:microsoft.com/office/officeart/2018/2/layout/IconVerticalSolidList"/>
    <dgm:cxn modelId="{600F8D79-BEE3-4353-A465-B516BAC9C983}" type="presParOf" srcId="{6BE0B5F7-5B16-4F86-B3BE-CD4F8E1AE9B5}" destId="{3EDF0E12-2780-4162-9A93-7239B15448B9}" srcOrd="17" destOrd="0" presId="urn:microsoft.com/office/officeart/2018/2/layout/IconVerticalSolidList"/>
    <dgm:cxn modelId="{97A50E01-EE31-42A0-9BFD-952ED7F7181F}" type="presParOf" srcId="{6BE0B5F7-5B16-4F86-B3BE-CD4F8E1AE9B5}" destId="{771B5B32-9389-4797-875F-0AC4550ADAB2}" srcOrd="18" destOrd="0" presId="urn:microsoft.com/office/officeart/2018/2/layout/IconVerticalSolidList"/>
    <dgm:cxn modelId="{65D288CF-B6A7-438F-8A8B-D194E685F994}" type="presParOf" srcId="{771B5B32-9389-4797-875F-0AC4550ADAB2}" destId="{43172F2B-260C-455D-8983-DFC7B8CF087F}" srcOrd="0" destOrd="0" presId="urn:microsoft.com/office/officeart/2018/2/layout/IconVerticalSolidList"/>
    <dgm:cxn modelId="{B5DFDB98-F649-46C4-9C16-AFBCE26F05CF}" type="presParOf" srcId="{771B5B32-9389-4797-875F-0AC4550ADAB2}" destId="{89681283-C3CB-4BD5-A57D-74883244A6A1}" srcOrd="1" destOrd="0" presId="urn:microsoft.com/office/officeart/2018/2/layout/IconVerticalSolidList"/>
    <dgm:cxn modelId="{5F4C4387-58D7-42A2-B335-F59819FECCAE}" type="presParOf" srcId="{771B5B32-9389-4797-875F-0AC4550ADAB2}" destId="{FCF58C89-77E7-4E7E-8FDE-DDFC321BCEC2}" srcOrd="2" destOrd="0" presId="urn:microsoft.com/office/officeart/2018/2/layout/IconVerticalSolidList"/>
    <dgm:cxn modelId="{FE1A1347-CEB2-4886-81FD-43F1C43A8828}" type="presParOf" srcId="{771B5B32-9389-4797-875F-0AC4550ADAB2}" destId="{CF7C9B62-BDB8-4EDE-A37A-3397822D15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FCFA6-D806-4D61-A9A4-AE70F44844BD}"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pt-BR"/>
        </a:p>
      </dgm:t>
    </dgm:pt>
    <dgm:pt modelId="{CC338DEC-0853-4127-BC3A-F4828BC5E8CF}">
      <dgm:prSet phldrT="[Texto]" custT="1"/>
      <dgm:spPr/>
      <dgm:t>
        <a:bodyPr/>
        <a:lstStyle/>
        <a:p>
          <a:r>
            <a:rPr lang="pt-BR" sz="1400" dirty="0"/>
            <a:t>Contraprestação</a:t>
          </a:r>
          <a:r>
            <a:rPr lang="pt-BR" sz="1600" dirty="0"/>
            <a:t> </a:t>
          </a:r>
          <a:r>
            <a:rPr lang="pt-BR" sz="1400" dirty="0"/>
            <a:t>pecuniária</a:t>
          </a:r>
          <a:endParaRPr lang="pt-BR" sz="1600" dirty="0">
            <a:latin typeface="Tw Cen MT" panose="020B0602020104020603" pitchFamily="34" charset="0"/>
          </a:endParaRPr>
        </a:p>
      </dgm:t>
    </dgm:pt>
    <dgm:pt modelId="{BDDA11E9-BC7A-408B-97EB-E8B0E60A4F02}" type="parTrans" cxnId="{40714768-F132-4C84-BAEA-DE70FEA671A2}">
      <dgm:prSet/>
      <dgm:spPr/>
      <dgm:t>
        <a:bodyPr/>
        <a:lstStyle/>
        <a:p>
          <a:endParaRPr lang="pt-BR"/>
        </a:p>
      </dgm:t>
    </dgm:pt>
    <dgm:pt modelId="{C74A716C-DF36-4D86-BAA9-D7303ABF58F9}" type="sibTrans" cxnId="{40714768-F132-4C84-BAEA-DE70FEA671A2}">
      <dgm:prSet/>
      <dgm:spPr/>
      <dgm:t>
        <a:bodyPr/>
        <a:lstStyle/>
        <a:p>
          <a:endParaRPr lang="pt-BR"/>
        </a:p>
      </dgm:t>
    </dgm:pt>
    <dgm:pt modelId="{6E8D817C-CF67-4CBB-AD65-1E2CBAB7E549}">
      <dgm:prSet custT="1"/>
      <dgm:spPr/>
      <dgm:t>
        <a:bodyPr/>
        <a:lstStyle/>
        <a:p>
          <a:r>
            <a:rPr lang="pt-BR" sz="1400" dirty="0"/>
            <a:t>Contrato de prestação de serviços </a:t>
          </a:r>
        </a:p>
      </dgm:t>
    </dgm:pt>
    <dgm:pt modelId="{31F5C515-792C-492E-8FDE-F90B6AD4E643}" type="parTrans" cxnId="{7C4F2ADE-D774-4C96-9F27-0AA7BD89DE7A}">
      <dgm:prSet/>
      <dgm:spPr/>
      <dgm:t>
        <a:bodyPr/>
        <a:lstStyle/>
        <a:p>
          <a:endParaRPr lang="pt-BR"/>
        </a:p>
      </dgm:t>
    </dgm:pt>
    <dgm:pt modelId="{F7384B70-BC24-41A9-B5DB-0042D2273020}" type="sibTrans" cxnId="{7C4F2ADE-D774-4C96-9F27-0AA7BD89DE7A}">
      <dgm:prSet/>
      <dgm:spPr/>
      <dgm:t>
        <a:bodyPr/>
        <a:lstStyle/>
        <a:p>
          <a:endParaRPr lang="pt-BR"/>
        </a:p>
      </dgm:t>
    </dgm:pt>
    <dgm:pt modelId="{05FBA70F-F44F-4AB5-A4EA-78EBA5273F96}">
      <dgm:prSet custT="1"/>
      <dgm:spPr/>
      <dgm:t>
        <a:bodyPr/>
        <a:lstStyle/>
        <a:p>
          <a:r>
            <a:rPr lang="pt-BR" sz="1400" dirty="0"/>
            <a:t>Ausência de direitos trabalhistas</a:t>
          </a:r>
        </a:p>
      </dgm:t>
    </dgm:pt>
    <dgm:pt modelId="{31CA8598-92F0-4F65-A3DA-2C32BC8F4BBB}" type="parTrans" cxnId="{C60F483B-52BB-4446-B51F-EFC0B35227EB}">
      <dgm:prSet/>
      <dgm:spPr/>
      <dgm:t>
        <a:bodyPr/>
        <a:lstStyle/>
        <a:p>
          <a:endParaRPr lang="pt-BR"/>
        </a:p>
      </dgm:t>
    </dgm:pt>
    <dgm:pt modelId="{A609BFBC-20EA-4AE4-98A6-D7930FC7C75D}" type="sibTrans" cxnId="{C60F483B-52BB-4446-B51F-EFC0B35227EB}">
      <dgm:prSet/>
      <dgm:spPr/>
      <dgm:t>
        <a:bodyPr/>
        <a:lstStyle/>
        <a:p>
          <a:endParaRPr lang="pt-BR"/>
        </a:p>
      </dgm:t>
    </dgm:pt>
    <dgm:pt modelId="{8EE5A725-8388-4DCD-AD33-1E09F0EB838A}">
      <dgm:prSet custT="1"/>
      <dgm:spPr/>
      <dgm:t>
        <a:bodyPr/>
        <a:lstStyle/>
        <a:p>
          <a:r>
            <a:rPr lang="pt-BR" sz="1400" dirty="0"/>
            <a:t>Sem vínculo de emprego</a:t>
          </a:r>
        </a:p>
      </dgm:t>
    </dgm:pt>
    <dgm:pt modelId="{C50D9BC3-950B-49C5-83FC-F23F581D02BD}" type="parTrans" cxnId="{54206DBF-EEF6-466D-B7E3-EA3EB959AAAF}">
      <dgm:prSet/>
      <dgm:spPr/>
      <dgm:t>
        <a:bodyPr/>
        <a:lstStyle/>
        <a:p>
          <a:endParaRPr lang="pt-BR"/>
        </a:p>
      </dgm:t>
    </dgm:pt>
    <dgm:pt modelId="{F7727514-4D85-4D28-A5A0-2648856F485C}" type="sibTrans" cxnId="{54206DBF-EEF6-466D-B7E3-EA3EB959AAAF}">
      <dgm:prSet/>
      <dgm:spPr/>
      <dgm:t>
        <a:bodyPr/>
        <a:lstStyle/>
        <a:p>
          <a:endParaRPr lang="pt-BR"/>
        </a:p>
      </dgm:t>
    </dgm:pt>
    <dgm:pt modelId="{B1DC511E-E100-45B0-8962-BB1BC834F5AC}">
      <dgm:prSet custT="1"/>
      <dgm:spPr/>
      <dgm:t>
        <a:bodyPr/>
        <a:lstStyle/>
        <a:p>
          <a:r>
            <a:rPr lang="pt-BR" sz="1400" dirty="0"/>
            <a:t>Sem horário específico</a:t>
          </a:r>
        </a:p>
      </dgm:t>
    </dgm:pt>
    <dgm:pt modelId="{D37659CD-9FBB-41D8-96A4-C69CC165B3C5}" type="parTrans" cxnId="{0B1294A1-D725-4220-A87C-4FB72256C105}">
      <dgm:prSet/>
      <dgm:spPr/>
      <dgm:t>
        <a:bodyPr/>
        <a:lstStyle/>
        <a:p>
          <a:endParaRPr lang="pt-BR"/>
        </a:p>
      </dgm:t>
    </dgm:pt>
    <dgm:pt modelId="{6F26E688-EAFD-4C63-8968-85D9CBBEF6AA}" type="sibTrans" cxnId="{0B1294A1-D725-4220-A87C-4FB72256C105}">
      <dgm:prSet/>
      <dgm:spPr/>
      <dgm:t>
        <a:bodyPr/>
        <a:lstStyle/>
        <a:p>
          <a:endParaRPr lang="pt-BR"/>
        </a:p>
      </dgm:t>
    </dgm:pt>
    <dgm:pt modelId="{5D4D508C-8966-47FB-9637-878C65D5416F}">
      <dgm:prSet custT="1"/>
      <dgm:spPr/>
      <dgm:t>
        <a:bodyPr/>
        <a:lstStyle/>
        <a:p>
          <a:r>
            <a:rPr lang="pt-BR" sz="1400" dirty="0"/>
            <a:t>Autonomia</a:t>
          </a:r>
        </a:p>
      </dgm:t>
    </dgm:pt>
    <dgm:pt modelId="{C24568CA-671A-4E2B-939C-3DD51401A698}" type="parTrans" cxnId="{20C0CCEE-EF3E-44D2-BAB5-A4F65C2E21B2}">
      <dgm:prSet/>
      <dgm:spPr/>
      <dgm:t>
        <a:bodyPr/>
        <a:lstStyle/>
        <a:p>
          <a:endParaRPr lang="pt-BR"/>
        </a:p>
      </dgm:t>
    </dgm:pt>
    <dgm:pt modelId="{F907C0F2-5923-45AB-A6FE-2AEFC8028CFA}" type="sibTrans" cxnId="{20C0CCEE-EF3E-44D2-BAB5-A4F65C2E21B2}">
      <dgm:prSet/>
      <dgm:spPr/>
      <dgm:t>
        <a:bodyPr/>
        <a:lstStyle/>
        <a:p>
          <a:endParaRPr lang="pt-BR"/>
        </a:p>
      </dgm:t>
    </dgm:pt>
    <dgm:pt modelId="{E9615398-2662-4B13-B600-91A045DA2BB2}">
      <dgm:prSet custT="1"/>
      <dgm:spPr/>
      <dgm:t>
        <a:bodyPr/>
        <a:lstStyle/>
        <a:p>
          <a:r>
            <a:rPr lang="pt-BR" sz="1400" dirty="0"/>
            <a:t>Normas do direito civil</a:t>
          </a:r>
        </a:p>
      </dgm:t>
    </dgm:pt>
    <dgm:pt modelId="{274D69FE-E20C-44B5-8A16-E8E79E967D6A}" type="parTrans" cxnId="{2FBC780D-3A87-4508-A9B1-577F36529365}">
      <dgm:prSet/>
      <dgm:spPr/>
      <dgm:t>
        <a:bodyPr/>
        <a:lstStyle/>
        <a:p>
          <a:endParaRPr lang="pt-BR"/>
        </a:p>
      </dgm:t>
    </dgm:pt>
    <dgm:pt modelId="{68233355-4730-4D2D-ABAB-F79AF0841907}" type="sibTrans" cxnId="{2FBC780D-3A87-4508-A9B1-577F36529365}">
      <dgm:prSet/>
      <dgm:spPr/>
      <dgm:t>
        <a:bodyPr/>
        <a:lstStyle/>
        <a:p>
          <a:endParaRPr lang="pt-BR"/>
        </a:p>
      </dgm:t>
    </dgm:pt>
    <dgm:pt modelId="{4B9BD2C2-C3FD-4AA1-A951-02459F506D90}" type="pres">
      <dgm:prSet presAssocID="{898FCFA6-D806-4D61-A9A4-AE70F44844BD}" presName="linear" presStyleCnt="0">
        <dgm:presLayoutVars>
          <dgm:dir/>
          <dgm:animLvl val="lvl"/>
          <dgm:resizeHandles val="exact"/>
        </dgm:presLayoutVars>
      </dgm:prSet>
      <dgm:spPr/>
    </dgm:pt>
    <dgm:pt modelId="{E024ECCB-763A-46F6-84F9-925A801B18AE}" type="pres">
      <dgm:prSet presAssocID="{CC338DEC-0853-4127-BC3A-F4828BC5E8CF}" presName="parentLin" presStyleCnt="0"/>
      <dgm:spPr/>
    </dgm:pt>
    <dgm:pt modelId="{DB5C5114-1A2B-46A2-AC98-7DD96631D5DA}" type="pres">
      <dgm:prSet presAssocID="{CC338DEC-0853-4127-BC3A-F4828BC5E8CF}" presName="parentLeftMargin" presStyleLbl="node1" presStyleIdx="0" presStyleCnt="7"/>
      <dgm:spPr/>
    </dgm:pt>
    <dgm:pt modelId="{18DC0177-DDA3-4E95-A870-C980629E2E44}" type="pres">
      <dgm:prSet presAssocID="{CC338DEC-0853-4127-BC3A-F4828BC5E8CF}" presName="parentText" presStyleLbl="node1" presStyleIdx="0" presStyleCnt="7">
        <dgm:presLayoutVars>
          <dgm:chMax val="0"/>
          <dgm:bulletEnabled val="1"/>
        </dgm:presLayoutVars>
      </dgm:prSet>
      <dgm:spPr/>
    </dgm:pt>
    <dgm:pt modelId="{1F681424-4210-406E-9955-72E68A78DAA2}" type="pres">
      <dgm:prSet presAssocID="{CC338DEC-0853-4127-BC3A-F4828BC5E8CF}" presName="negativeSpace" presStyleCnt="0"/>
      <dgm:spPr/>
    </dgm:pt>
    <dgm:pt modelId="{FB5F67EC-E643-4B41-BD0E-F1485F562330}" type="pres">
      <dgm:prSet presAssocID="{CC338DEC-0853-4127-BC3A-F4828BC5E8CF}" presName="childText" presStyleLbl="conFgAcc1" presStyleIdx="0" presStyleCnt="7">
        <dgm:presLayoutVars>
          <dgm:bulletEnabled val="1"/>
        </dgm:presLayoutVars>
      </dgm:prSet>
      <dgm:spPr/>
    </dgm:pt>
    <dgm:pt modelId="{E94ACCE0-0A4C-48B9-8E4C-D7894FCA8435}" type="pres">
      <dgm:prSet presAssocID="{C74A716C-DF36-4D86-BAA9-D7303ABF58F9}" presName="spaceBetweenRectangles" presStyleCnt="0"/>
      <dgm:spPr/>
    </dgm:pt>
    <dgm:pt modelId="{46CB8C43-1D0B-4E1C-875D-FFF23A0F22B5}" type="pres">
      <dgm:prSet presAssocID="{6E8D817C-CF67-4CBB-AD65-1E2CBAB7E549}" presName="parentLin" presStyleCnt="0"/>
      <dgm:spPr/>
    </dgm:pt>
    <dgm:pt modelId="{7E018F53-6EFA-4FCE-A2EE-8326290C06DA}" type="pres">
      <dgm:prSet presAssocID="{6E8D817C-CF67-4CBB-AD65-1E2CBAB7E549}" presName="parentLeftMargin" presStyleLbl="node1" presStyleIdx="0" presStyleCnt="7"/>
      <dgm:spPr/>
    </dgm:pt>
    <dgm:pt modelId="{E0D49976-4E05-445C-8A50-F6A8BB7724B7}" type="pres">
      <dgm:prSet presAssocID="{6E8D817C-CF67-4CBB-AD65-1E2CBAB7E549}" presName="parentText" presStyleLbl="node1" presStyleIdx="1" presStyleCnt="7">
        <dgm:presLayoutVars>
          <dgm:chMax val="0"/>
          <dgm:bulletEnabled val="1"/>
        </dgm:presLayoutVars>
      </dgm:prSet>
      <dgm:spPr/>
    </dgm:pt>
    <dgm:pt modelId="{FD94FF41-9A76-42E9-8BFE-EEF2FAFE1351}" type="pres">
      <dgm:prSet presAssocID="{6E8D817C-CF67-4CBB-AD65-1E2CBAB7E549}" presName="negativeSpace" presStyleCnt="0"/>
      <dgm:spPr/>
    </dgm:pt>
    <dgm:pt modelId="{F3D81A06-E8C5-4F7B-82B4-0A1AADFB8A53}" type="pres">
      <dgm:prSet presAssocID="{6E8D817C-CF67-4CBB-AD65-1E2CBAB7E549}" presName="childText" presStyleLbl="conFgAcc1" presStyleIdx="1" presStyleCnt="7">
        <dgm:presLayoutVars>
          <dgm:bulletEnabled val="1"/>
        </dgm:presLayoutVars>
      </dgm:prSet>
      <dgm:spPr/>
    </dgm:pt>
    <dgm:pt modelId="{A692A18B-7CFF-4F9A-81D4-A5032C42B2A5}" type="pres">
      <dgm:prSet presAssocID="{F7384B70-BC24-41A9-B5DB-0042D2273020}" presName="spaceBetweenRectangles" presStyleCnt="0"/>
      <dgm:spPr/>
    </dgm:pt>
    <dgm:pt modelId="{08690A08-8C8E-427B-98A2-74F5EE2213B9}" type="pres">
      <dgm:prSet presAssocID="{05FBA70F-F44F-4AB5-A4EA-78EBA5273F96}" presName="parentLin" presStyleCnt="0"/>
      <dgm:spPr/>
    </dgm:pt>
    <dgm:pt modelId="{A0BF174E-3160-4FEB-8959-F57EEB8B1736}" type="pres">
      <dgm:prSet presAssocID="{05FBA70F-F44F-4AB5-A4EA-78EBA5273F96}" presName="parentLeftMargin" presStyleLbl="node1" presStyleIdx="1" presStyleCnt="7"/>
      <dgm:spPr/>
    </dgm:pt>
    <dgm:pt modelId="{EEEF916A-9027-4FA0-AF48-4F02BDE411B9}" type="pres">
      <dgm:prSet presAssocID="{05FBA70F-F44F-4AB5-A4EA-78EBA5273F96}" presName="parentText" presStyleLbl="node1" presStyleIdx="2" presStyleCnt="7">
        <dgm:presLayoutVars>
          <dgm:chMax val="0"/>
          <dgm:bulletEnabled val="1"/>
        </dgm:presLayoutVars>
      </dgm:prSet>
      <dgm:spPr/>
    </dgm:pt>
    <dgm:pt modelId="{C7E892D9-8B3E-4017-A67C-48E58EE72F61}" type="pres">
      <dgm:prSet presAssocID="{05FBA70F-F44F-4AB5-A4EA-78EBA5273F96}" presName="negativeSpace" presStyleCnt="0"/>
      <dgm:spPr/>
    </dgm:pt>
    <dgm:pt modelId="{7C2AA8E9-1C39-4690-AF00-C17B352E8A40}" type="pres">
      <dgm:prSet presAssocID="{05FBA70F-F44F-4AB5-A4EA-78EBA5273F96}" presName="childText" presStyleLbl="conFgAcc1" presStyleIdx="2" presStyleCnt="7">
        <dgm:presLayoutVars>
          <dgm:bulletEnabled val="1"/>
        </dgm:presLayoutVars>
      </dgm:prSet>
      <dgm:spPr/>
    </dgm:pt>
    <dgm:pt modelId="{ADC2FEA7-BEE6-4152-9B83-68DA769363BD}" type="pres">
      <dgm:prSet presAssocID="{A609BFBC-20EA-4AE4-98A6-D7930FC7C75D}" presName="spaceBetweenRectangles" presStyleCnt="0"/>
      <dgm:spPr/>
    </dgm:pt>
    <dgm:pt modelId="{947FBF7E-0122-489C-BA64-4C52FD7124BC}" type="pres">
      <dgm:prSet presAssocID="{8EE5A725-8388-4DCD-AD33-1E09F0EB838A}" presName="parentLin" presStyleCnt="0"/>
      <dgm:spPr/>
    </dgm:pt>
    <dgm:pt modelId="{792E7FA1-5801-4F63-8475-377D270F87CE}" type="pres">
      <dgm:prSet presAssocID="{8EE5A725-8388-4DCD-AD33-1E09F0EB838A}" presName="parentLeftMargin" presStyleLbl="node1" presStyleIdx="2" presStyleCnt="7"/>
      <dgm:spPr/>
    </dgm:pt>
    <dgm:pt modelId="{EA4716EA-329D-4B9A-A1D4-B33DE53B81AB}" type="pres">
      <dgm:prSet presAssocID="{8EE5A725-8388-4DCD-AD33-1E09F0EB838A}" presName="parentText" presStyleLbl="node1" presStyleIdx="3" presStyleCnt="7">
        <dgm:presLayoutVars>
          <dgm:chMax val="0"/>
          <dgm:bulletEnabled val="1"/>
        </dgm:presLayoutVars>
      </dgm:prSet>
      <dgm:spPr/>
    </dgm:pt>
    <dgm:pt modelId="{E5F06FC5-AACC-41E9-9763-3D6788A38062}" type="pres">
      <dgm:prSet presAssocID="{8EE5A725-8388-4DCD-AD33-1E09F0EB838A}" presName="negativeSpace" presStyleCnt="0"/>
      <dgm:spPr/>
    </dgm:pt>
    <dgm:pt modelId="{1C885BB4-6DE4-4DEA-B6A8-E385E63D0077}" type="pres">
      <dgm:prSet presAssocID="{8EE5A725-8388-4DCD-AD33-1E09F0EB838A}" presName="childText" presStyleLbl="conFgAcc1" presStyleIdx="3" presStyleCnt="7">
        <dgm:presLayoutVars>
          <dgm:bulletEnabled val="1"/>
        </dgm:presLayoutVars>
      </dgm:prSet>
      <dgm:spPr/>
    </dgm:pt>
    <dgm:pt modelId="{28957765-EB81-473A-805A-6D2B0469E672}" type="pres">
      <dgm:prSet presAssocID="{F7727514-4D85-4D28-A5A0-2648856F485C}" presName="spaceBetweenRectangles" presStyleCnt="0"/>
      <dgm:spPr/>
    </dgm:pt>
    <dgm:pt modelId="{C73820B1-E49D-4972-8425-B2DEC2BA76F0}" type="pres">
      <dgm:prSet presAssocID="{B1DC511E-E100-45B0-8962-BB1BC834F5AC}" presName="parentLin" presStyleCnt="0"/>
      <dgm:spPr/>
    </dgm:pt>
    <dgm:pt modelId="{A14D1222-939D-45A8-980C-D763C4032D4C}" type="pres">
      <dgm:prSet presAssocID="{B1DC511E-E100-45B0-8962-BB1BC834F5AC}" presName="parentLeftMargin" presStyleLbl="node1" presStyleIdx="3" presStyleCnt="7"/>
      <dgm:spPr/>
    </dgm:pt>
    <dgm:pt modelId="{738E2893-D22F-423B-A564-DE6ADD969001}" type="pres">
      <dgm:prSet presAssocID="{B1DC511E-E100-45B0-8962-BB1BC834F5AC}" presName="parentText" presStyleLbl="node1" presStyleIdx="4" presStyleCnt="7">
        <dgm:presLayoutVars>
          <dgm:chMax val="0"/>
          <dgm:bulletEnabled val="1"/>
        </dgm:presLayoutVars>
      </dgm:prSet>
      <dgm:spPr/>
    </dgm:pt>
    <dgm:pt modelId="{31C18E93-C16D-4150-95A8-BCFD01B945F9}" type="pres">
      <dgm:prSet presAssocID="{B1DC511E-E100-45B0-8962-BB1BC834F5AC}" presName="negativeSpace" presStyleCnt="0"/>
      <dgm:spPr/>
    </dgm:pt>
    <dgm:pt modelId="{41A9A000-95FE-4D40-BC3D-6EC25D580635}" type="pres">
      <dgm:prSet presAssocID="{B1DC511E-E100-45B0-8962-BB1BC834F5AC}" presName="childText" presStyleLbl="conFgAcc1" presStyleIdx="4" presStyleCnt="7">
        <dgm:presLayoutVars>
          <dgm:bulletEnabled val="1"/>
        </dgm:presLayoutVars>
      </dgm:prSet>
      <dgm:spPr/>
    </dgm:pt>
    <dgm:pt modelId="{4A799B5A-A13B-4244-9BEB-85CB604B9A09}" type="pres">
      <dgm:prSet presAssocID="{6F26E688-EAFD-4C63-8968-85D9CBBEF6AA}" presName="spaceBetweenRectangles" presStyleCnt="0"/>
      <dgm:spPr/>
    </dgm:pt>
    <dgm:pt modelId="{4001D242-CA7F-4B2A-8D56-42505206CCEF}" type="pres">
      <dgm:prSet presAssocID="{5D4D508C-8966-47FB-9637-878C65D5416F}" presName="parentLin" presStyleCnt="0"/>
      <dgm:spPr/>
    </dgm:pt>
    <dgm:pt modelId="{DA62EF72-1536-45B7-97E9-BBAD1D70FD4C}" type="pres">
      <dgm:prSet presAssocID="{5D4D508C-8966-47FB-9637-878C65D5416F}" presName="parentLeftMargin" presStyleLbl="node1" presStyleIdx="4" presStyleCnt="7"/>
      <dgm:spPr/>
    </dgm:pt>
    <dgm:pt modelId="{19E794A2-DD9A-4BBB-A1CA-9192ADCEAA6B}" type="pres">
      <dgm:prSet presAssocID="{5D4D508C-8966-47FB-9637-878C65D5416F}" presName="parentText" presStyleLbl="node1" presStyleIdx="5" presStyleCnt="7">
        <dgm:presLayoutVars>
          <dgm:chMax val="0"/>
          <dgm:bulletEnabled val="1"/>
        </dgm:presLayoutVars>
      </dgm:prSet>
      <dgm:spPr/>
    </dgm:pt>
    <dgm:pt modelId="{1F1D3907-B85C-4248-9EBF-D089D823DD59}" type="pres">
      <dgm:prSet presAssocID="{5D4D508C-8966-47FB-9637-878C65D5416F}" presName="negativeSpace" presStyleCnt="0"/>
      <dgm:spPr/>
    </dgm:pt>
    <dgm:pt modelId="{9DB2A014-076B-4EF3-A415-A3CCC560B1D5}" type="pres">
      <dgm:prSet presAssocID="{5D4D508C-8966-47FB-9637-878C65D5416F}" presName="childText" presStyleLbl="conFgAcc1" presStyleIdx="5" presStyleCnt="7">
        <dgm:presLayoutVars>
          <dgm:bulletEnabled val="1"/>
        </dgm:presLayoutVars>
      </dgm:prSet>
      <dgm:spPr/>
    </dgm:pt>
    <dgm:pt modelId="{93673045-504A-4255-948B-E92ECA1A9EA4}" type="pres">
      <dgm:prSet presAssocID="{F907C0F2-5923-45AB-A6FE-2AEFC8028CFA}" presName="spaceBetweenRectangles" presStyleCnt="0"/>
      <dgm:spPr/>
    </dgm:pt>
    <dgm:pt modelId="{9C5D3EAB-68CA-4DD6-B3BE-C269084CF029}" type="pres">
      <dgm:prSet presAssocID="{E9615398-2662-4B13-B600-91A045DA2BB2}" presName="parentLin" presStyleCnt="0"/>
      <dgm:spPr/>
    </dgm:pt>
    <dgm:pt modelId="{85B4E7E5-CBEB-4958-9985-96AEF80724D0}" type="pres">
      <dgm:prSet presAssocID="{E9615398-2662-4B13-B600-91A045DA2BB2}" presName="parentLeftMargin" presStyleLbl="node1" presStyleIdx="5" presStyleCnt="7"/>
      <dgm:spPr/>
    </dgm:pt>
    <dgm:pt modelId="{6E0C8318-C979-4B7C-95E7-C8EE69A932B1}" type="pres">
      <dgm:prSet presAssocID="{E9615398-2662-4B13-B600-91A045DA2BB2}" presName="parentText" presStyleLbl="node1" presStyleIdx="6" presStyleCnt="7">
        <dgm:presLayoutVars>
          <dgm:chMax val="0"/>
          <dgm:bulletEnabled val="1"/>
        </dgm:presLayoutVars>
      </dgm:prSet>
      <dgm:spPr/>
    </dgm:pt>
    <dgm:pt modelId="{9AF81296-2B0C-4874-8901-61E011B6CA90}" type="pres">
      <dgm:prSet presAssocID="{E9615398-2662-4B13-B600-91A045DA2BB2}" presName="negativeSpace" presStyleCnt="0"/>
      <dgm:spPr/>
    </dgm:pt>
    <dgm:pt modelId="{06C83162-AAC0-430A-B3F8-EB15D387740D}" type="pres">
      <dgm:prSet presAssocID="{E9615398-2662-4B13-B600-91A045DA2BB2}" presName="childText" presStyleLbl="conFgAcc1" presStyleIdx="6" presStyleCnt="7">
        <dgm:presLayoutVars>
          <dgm:bulletEnabled val="1"/>
        </dgm:presLayoutVars>
      </dgm:prSet>
      <dgm:spPr/>
    </dgm:pt>
  </dgm:ptLst>
  <dgm:cxnLst>
    <dgm:cxn modelId="{2FBC780D-3A87-4508-A9B1-577F36529365}" srcId="{898FCFA6-D806-4D61-A9A4-AE70F44844BD}" destId="{E9615398-2662-4B13-B600-91A045DA2BB2}" srcOrd="6" destOrd="0" parTransId="{274D69FE-E20C-44B5-8A16-E8E79E967D6A}" sibTransId="{68233355-4730-4D2D-ABAB-F79AF0841907}"/>
    <dgm:cxn modelId="{4BE99916-52C2-4EB3-84FF-BD52997DD082}" type="presOf" srcId="{6E8D817C-CF67-4CBB-AD65-1E2CBAB7E549}" destId="{7E018F53-6EFA-4FCE-A2EE-8326290C06DA}" srcOrd="0" destOrd="0" presId="urn:microsoft.com/office/officeart/2005/8/layout/list1"/>
    <dgm:cxn modelId="{4725A535-C794-464F-B839-BB53EAB899AB}" type="presOf" srcId="{5D4D508C-8966-47FB-9637-878C65D5416F}" destId="{DA62EF72-1536-45B7-97E9-BBAD1D70FD4C}" srcOrd="0" destOrd="0" presId="urn:microsoft.com/office/officeart/2005/8/layout/list1"/>
    <dgm:cxn modelId="{C60F483B-52BB-4446-B51F-EFC0B35227EB}" srcId="{898FCFA6-D806-4D61-A9A4-AE70F44844BD}" destId="{05FBA70F-F44F-4AB5-A4EA-78EBA5273F96}" srcOrd="2" destOrd="0" parTransId="{31CA8598-92F0-4F65-A3DA-2C32BC8F4BBB}" sibTransId="{A609BFBC-20EA-4AE4-98A6-D7930FC7C75D}"/>
    <dgm:cxn modelId="{40714768-F132-4C84-BAEA-DE70FEA671A2}" srcId="{898FCFA6-D806-4D61-A9A4-AE70F44844BD}" destId="{CC338DEC-0853-4127-BC3A-F4828BC5E8CF}" srcOrd="0" destOrd="0" parTransId="{BDDA11E9-BC7A-408B-97EB-E8B0E60A4F02}" sibTransId="{C74A716C-DF36-4D86-BAA9-D7303ABF58F9}"/>
    <dgm:cxn modelId="{0D75C04E-9A56-419F-B19E-63A3C2F899E0}" type="presOf" srcId="{6E8D817C-CF67-4CBB-AD65-1E2CBAB7E549}" destId="{E0D49976-4E05-445C-8A50-F6A8BB7724B7}" srcOrd="1" destOrd="0" presId="urn:microsoft.com/office/officeart/2005/8/layout/list1"/>
    <dgm:cxn modelId="{99E7AE74-4F25-4688-A58C-5D8A7D9A1EB4}" type="presOf" srcId="{B1DC511E-E100-45B0-8962-BB1BC834F5AC}" destId="{A14D1222-939D-45A8-980C-D763C4032D4C}" srcOrd="0" destOrd="0" presId="urn:microsoft.com/office/officeart/2005/8/layout/list1"/>
    <dgm:cxn modelId="{0CE72F58-7A57-49A8-B110-7EA3A6984EFB}" type="presOf" srcId="{B1DC511E-E100-45B0-8962-BB1BC834F5AC}" destId="{738E2893-D22F-423B-A564-DE6ADD969001}" srcOrd="1" destOrd="0" presId="urn:microsoft.com/office/officeart/2005/8/layout/list1"/>
    <dgm:cxn modelId="{0B1294A1-D725-4220-A87C-4FB72256C105}" srcId="{898FCFA6-D806-4D61-A9A4-AE70F44844BD}" destId="{B1DC511E-E100-45B0-8962-BB1BC834F5AC}" srcOrd="4" destOrd="0" parTransId="{D37659CD-9FBB-41D8-96A4-C69CC165B3C5}" sibTransId="{6F26E688-EAFD-4C63-8968-85D9CBBEF6AA}"/>
    <dgm:cxn modelId="{B5C47DA4-C619-4479-AB85-9E34078723CD}" type="presOf" srcId="{CC338DEC-0853-4127-BC3A-F4828BC5E8CF}" destId="{DB5C5114-1A2B-46A2-AC98-7DD96631D5DA}" srcOrd="0" destOrd="0" presId="urn:microsoft.com/office/officeart/2005/8/layout/list1"/>
    <dgm:cxn modelId="{4BC9B9B9-26C9-4D98-95ED-B77AC34C703F}" type="presOf" srcId="{E9615398-2662-4B13-B600-91A045DA2BB2}" destId="{6E0C8318-C979-4B7C-95E7-C8EE69A932B1}" srcOrd="1" destOrd="0" presId="urn:microsoft.com/office/officeart/2005/8/layout/list1"/>
    <dgm:cxn modelId="{5758F7BC-050E-410B-8BA3-CFBC8AB1F017}" type="presOf" srcId="{05FBA70F-F44F-4AB5-A4EA-78EBA5273F96}" destId="{EEEF916A-9027-4FA0-AF48-4F02BDE411B9}" srcOrd="1" destOrd="0" presId="urn:microsoft.com/office/officeart/2005/8/layout/list1"/>
    <dgm:cxn modelId="{3BEF98BD-2B6F-4EBC-A75D-DB4E30381017}" type="presOf" srcId="{05FBA70F-F44F-4AB5-A4EA-78EBA5273F96}" destId="{A0BF174E-3160-4FEB-8959-F57EEB8B1736}" srcOrd="0" destOrd="0" presId="urn:microsoft.com/office/officeart/2005/8/layout/list1"/>
    <dgm:cxn modelId="{54206DBF-EEF6-466D-B7E3-EA3EB959AAAF}" srcId="{898FCFA6-D806-4D61-A9A4-AE70F44844BD}" destId="{8EE5A725-8388-4DCD-AD33-1E09F0EB838A}" srcOrd="3" destOrd="0" parTransId="{C50D9BC3-950B-49C5-83FC-F23F581D02BD}" sibTransId="{F7727514-4D85-4D28-A5A0-2648856F485C}"/>
    <dgm:cxn modelId="{4A3BF7CE-E80C-495D-87EF-A552AE6901DB}" type="presOf" srcId="{E9615398-2662-4B13-B600-91A045DA2BB2}" destId="{85B4E7E5-CBEB-4958-9985-96AEF80724D0}" srcOrd="0" destOrd="0" presId="urn:microsoft.com/office/officeart/2005/8/layout/list1"/>
    <dgm:cxn modelId="{00F579D6-173C-42AA-9509-81DE9ABC10C3}" type="presOf" srcId="{8EE5A725-8388-4DCD-AD33-1E09F0EB838A}" destId="{792E7FA1-5801-4F63-8475-377D270F87CE}" srcOrd="0" destOrd="0" presId="urn:microsoft.com/office/officeart/2005/8/layout/list1"/>
    <dgm:cxn modelId="{7C4F2ADE-D774-4C96-9F27-0AA7BD89DE7A}" srcId="{898FCFA6-D806-4D61-A9A4-AE70F44844BD}" destId="{6E8D817C-CF67-4CBB-AD65-1E2CBAB7E549}" srcOrd="1" destOrd="0" parTransId="{31F5C515-792C-492E-8FDE-F90B6AD4E643}" sibTransId="{F7384B70-BC24-41A9-B5DB-0042D2273020}"/>
    <dgm:cxn modelId="{64A601ED-D620-4547-9E2B-F457BAE774A5}" type="presOf" srcId="{898FCFA6-D806-4D61-A9A4-AE70F44844BD}" destId="{4B9BD2C2-C3FD-4AA1-A951-02459F506D90}" srcOrd="0" destOrd="0" presId="urn:microsoft.com/office/officeart/2005/8/layout/list1"/>
    <dgm:cxn modelId="{20C0CCEE-EF3E-44D2-BAB5-A4F65C2E21B2}" srcId="{898FCFA6-D806-4D61-A9A4-AE70F44844BD}" destId="{5D4D508C-8966-47FB-9637-878C65D5416F}" srcOrd="5" destOrd="0" parTransId="{C24568CA-671A-4E2B-939C-3DD51401A698}" sibTransId="{F907C0F2-5923-45AB-A6FE-2AEFC8028CFA}"/>
    <dgm:cxn modelId="{81903BF1-4E00-4762-8B52-E229E3B87CDF}" type="presOf" srcId="{5D4D508C-8966-47FB-9637-878C65D5416F}" destId="{19E794A2-DD9A-4BBB-A1CA-9192ADCEAA6B}" srcOrd="1" destOrd="0" presId="urn:microsoft.com/office/officeart/2005/8/layout/list1"/>
    <dgm:cxn modelId="{4901CBF4-2B40-4DE3-95D9-AE8F39B76206}" type="presOf" srcId="{CC338DEC-0853-4127-BC3A-F4828BC5E8CF}" destId="{18DC0177-DDA3-4E95-A870-C980629E2E44}" srcOrd="1" destOrd="0" presId="urn:microsoft.com/office/officeart/2005/8/layout/list1"/>
    <dgm:cxn modelId="{B243CCFB-CA00-4983-B5E7-857F3D514A4F}" type="presOf" srcId="{8EE5A725-8388-4DCD-AD33-1E09F0EB838A}" destId="{EA4716EA-329D-4B9A-A1D4-B33DE53B81AB}" srcOrd="1" destOrd="0" presId="urn:microsoft.com/office/officeart/2005/8/layout/list1"/>
    <dgm:cxn modelId="{D48D5CAF-6C83-44BE-B7F8-C5C09728E5C1}" type="presParOf" srcId="{4B9BD2C2-C3FD-4AA1-A951-02459F506D90}" destId="{E024ECCB-763A-46F6-84F9-925A801B18AE}" srcOrd="0" destOrd="0" presId="urn:microsoft.com/office/officeart/2005/8/layout/list1"/>
    <dgm:cxn modelId="{C944F054-E931-4208-9589-20010A474622}" type="presParOf" srcId="{E024ECCB-763A-46F6-84F9-925A801B18AE}" destId="{DB5C5114-1A2B-46A2-AC98-7DD96631D5DA}" srcOrd="0" destOrd="0" presId="urn:microsoft.com/office/officeart/2005/8/layout/list1"/>
    <dgm:cxn modelId="{F0D80F6A-EC9C-456A-964E-868C36C64352}" type="presParOf" srcId="{E024ECCB-763A-46F6-84F9-925A801B18AE}" destId="{18DC0177-DDA3-4E95-A870-C980629E2E44}" srcOrd="1" destOrd="0" presId="urn:microsoft.com/office/officeart/2005/8/layout/list1"/>
    <dgm:cxn modelId="{595F5D43-975E-4049-BEBD-E3CABD3BEA2F}" type="presParOf" srcId="{4B9BD2C2-C3FD-4AA1-A951-02459F506D90}" destId="{1F681424-4210-406E-9955-72E68A78DAA2}" srcOrd="1" destOrd="0" presId="urn:microsoft.com/office/officeart/2005/8/layout/list1"/>
    <dgm:cxn modelId="{B74277DD-CF68-4AD1-A44B-B875F7811396}" type="presParOf" srcId="{4B9BD2C2-C3FD-4AA1-A951-02459F506D90}" destId="{FB5F67EC-E643-4B41-BD0E-F1485F562330}" srcOrd="2" destOrd="0" presId="urn:microsoft.com/office/officeart/2005/8/layout/list1"/>
    <dgm:cxn modelId="{B3E33971-3800-4060-9414-C9000EDEF29C}" type="presParOf" srcId="{4B9BD2C2-C3FD-4AA1-A951-02459F506D90}" destId="{E94ACCE0-0A4C-48B9-8E4C-D7894FCA8435}" srcOrd="3" destOrd="0" presId="urn:microsoft.com/office/officeart/2005/8/layout/list1"/>
    <dgm:cxn modelId="{2D139FCD-569F-460F-89CC-FDB9AC9413A9}" type="presParOf" srcId="{4B9BD2C2-C3FD-4AA1-A951-02459F506D90}" destId="{46CB8C43-1D0B-4E1C-875D-FFF23A0F22B5}" srcOrd="4" destOrd="0" presId="urn:microsoft.com/office/officeart/2005/8/layout/list1"/>
    <dgm:cxn modelId="{BBFF0C05-CF35-4500-BFD0-60A11257375B}" type="presParOf" srcId="{46CB8C43-1D0B-4E1C-875D-FFF23A0F22B5}" destId="{7E018F53-6EFA-4FCE-A2EE-8326290C06DA}" srcOrd="0" destOrd="0" presId="urn:microsoft.com/office/officeart/2005/8/layout/list1"/>
    <dgm:cxn modelId="{CB073BDA-152A-4995-9613-04743B4073BA}" type="presParOf" srcId="{46CB8C43-1D0B-4E1C-875D-FFF23A0F22B5}" destId="{E0D49976-4E05-445C-8A50-F6A8BB7724B7}" srcOrd="1" destOrd="0" presId="urn:microsoft.com/office/officeart/2005/8/layout/list1"/>
    <dgm:cxn modelId="{A64A3EFC-0E47-4BF2-AA93-F83922F19F75}" type="presParOf" srcId="{4B9BD2C2-C3FD-4AA1-A951-02459F506D90}" destId="{FD94FF41-9A76-42E9-8BFE-EEF2FAFE1351}" srcOrd="5" destOrd="0" presId="urn:microsoft.com/office/officeart/2005/8/layout/list1"/>
    <dgm:cxn modelId="{90C70F36-10F7-4337-8558-6473AE8EFC33}" type="presParOf" srcId="{4B9BD2C2-C3FD-4AA1-A951-02459F506D90}" destId="{F3D81A06-E8C5-4F7B-82B4-0A1AADFB8A53}" srcOrd="6" destOrd="0" presId="urn:microsoft.com/office/officeart/2005/8/layout/list1"/>
    <dgm:cxn modelId="{0012C3A7-0E2C-4FE7-863B-A7D6CF159E4F}" type="presParOf" srcId="{4B9BD2C2-C3FD-4AA1-A951-02459F506D90}" destId="{A692A18B-7CFF-4F9A-81D4-A5032C42B2A5}" srcOrd="7" destOrd="0" presId="urn:microsoft.com/office/officeart/2005/8/layout/list1"/>
    <dgm:cxn modelId="{CD179720-ABD2-46EA-BDFB-2E2D03FC085E}" type="presParOf" srcId="{4B9BD2C2-C3FD-4AA1-A951-02459F506D90}" destId="{08690A08-8C8E-427B-98A2-74F5EE2213B9}" srcOrd="8" destOrd="0" presId="urn:microsoft.com/office/officeart/2005/8/layout/list1"/>
    <dgm:cxn modelId="{648FBD9C-AD4B-4E16-B51B-170A3A48DC35}" type="presParOf" srcId="{08690A08-8C8E-427B-98A2-74F5EE2213B9}" destId="{A0BF174E-3160-4FEB-8959-F57EEB8B1736}" srcOrd="0" destOrd="0" presId="urn:microsoft.com/office/officeart/2005/8/layout/list1"/>
    <dgm:cxn modelId="{7B8C8D63-EC03-4DAA-9B3D-3AEFF4F794BB}" type="presParOf" srcId="{08690A08-8C8E-427B-98A2-74F5EE2213B9}" destId="{EEEF916A-9027-4FA0-AF48-4F02BDE411B9}" srcOrd="1" destOrd="0" presId="urn:microsoft.com/office/officeart/2005/8/layout/list1"/>
    <dgm:cxn modelId="{E21F3130-92BC-4169-B413-414684C061A0}" type="presParOf" srcId="{4B9BD2C2-C3FD-4AA1-A951-02459F506D90}" destId="{C7E892D9-8B3E-4017-A67C-48E58EE72F61}" srcOrd="9" destOrd="0" presId="urn:microsoft.com/office/officeart/2005/8/layout/list1"/>
    <dgm:cxn modelId="{71A62E20-0B19-47CD-989E-9E94949F2911}" type="presParOf" srcId="{4B9BD2C2-C3FD-4AA1-A951-02459F506D90}" destId="{7C2AA8E9-1C39-4690-AF00-C17B352E8A40}" srcOrd="10" destOrd="0" presId="urn:microsoft.com/office/officeart/2005/8/layout/list1"/>
    <dgm:cxn modelId="{6942BFE1-D9C8-4883-A450-9C8D57FDBCE2}" type="presParOf" srcId="{4B9BD2C2-C3FD-4AA1-A951-02459F506D90}" destId="{ADC2FEA7-BEE6-4152-9B83-68DA769363BD}" srcOrd="11" destOrd="0" presId="urn:microsoft.com/office/officeart/2005/8/layout/list1"/>
    <dgm:cxn modelId="{45E69FAF-4852-47F5-96BD-783B46B96B9D}" type="presParOf" srcId="{4B9BD2C2-C3FD-4AA1-A951-02459F506D90}" destId="{947FBF7E-0122-489C-BA64-4C52FD7124BC}" srcOrd="12" destOrd="0" presId="urn:microsoft.com/office/officeart/2005/8/layout/list1"/>
    <dgm:cxn modelId="{D3088656-801A-489E-9A75-E864676B7B54}" type="presParOf" srcId="{947FBF7E-0122-489C-BA64-4C52FD7124BC}" destId="{792E7FA1-5801-4F63-8475-377D270F87CE}" srcOrd="0" destOrd="0" presId="urn:microsoft.com/office/officeart/2005/8/layout/list1"/>
    <dgm:cxn modelId="{25B681BA-4E8D-4F57-A2AC-E741E068CA0B}" type="presParOf" srcId="{947FBF7E-0122-489C-BA64-4C52FD7124BC}" destId="{EA4716EA-329D-4B9A-A1D4-B33DE53B81AB}" srcOrd="1" destOrd="0" presId="urn:microsoft.com/office/officeart/2005/8/layout/list1"/>
    <dgm:cxn modelId="{C80B408E-DF37-45D6-BA80-9B97121B7D37}" type="presParOf" srcId="{4B9BD2C2-C3FD-4AA1-A951-02459F506D90}" destId="{E5F06FC5-AACC-41E9-9763-3D6788A38062}" srcOrd="13" destOrd="0" presId="urn:microsoft.com/office/officeart/2005/8/layout/list1"/>
    <dgm:cxn modelId="{68F05353-71A3-462C-B815-59ADBED06353}" type="presParOf" srcId="{4B9BD2C2-C3FD-4AA1-A951-02459F506D90}" destId="{1C885BB4-6DE4-4DEA-B6A8-E385E63D0077}" srcOrd="14" destOrd="0" presId="urn:microsoft.com/office/officeart/2005/8/layout/list1"/>
    <dgm:cxn modelId="{28A04CBA-0C55-4393-9521-7C6A4329C901}" type="presParOf" srcId="{4B9BD2C2-C3FD-4AA1-A951-02459F506D90}" destId="{28957765-EB81-473A-805A-6D2B0469E672}" srcOrd="15" destOrd="0" presId="urn:microsoft.com/office/officeart/2005/8/layout/list1"/>
    <dgm:cxn modelId="{6C9B2331-B1F1-443F-9F1A-339BF1DD88D9}" type="presParOf" srcId="{4B9BD2C2-C3FD-4AA1-A951-02459F506D90}" destId="{C73820B1-E49D-4972-8425-B2DEC2BA76F0}" srcOrd="16" destOrd="0" presId="urn:microsoft.com/office/officeart/2005/8/layout/list1"/>
    <dgm:cxn modelId="{20415FB1-5191-4F0B-A207-F1FE91E7DEEA}" type="presParOf" srcId="{C73820B1-E49D-4972-8425-B2DEC2BA76F0}" destId="{A14D1222-939D-45A8-980C-D763C4032D4C}" srcOrd="0" destOrd="0" presId="urn:microsoft.com/office/officeart/2005/8/layout/list1"/>
    <dgm:cxn modelId="{17FD047F-0D97-42A6-A944-5959FF82EC89}" type="presParOf" srcId="{C73820B1-E49D-4972-8425-B2DEC2BA76F0}" destId="{738E2893-D22F-423B-A564-DE6ADD969001}" srcOrd="1" destOrd="0" presId="urn:microsoft.com/office/officeart/2005/8/layout/list1"/>
    <dgm:cxn modelId="{7103A36F-34C3-4DEF-AD6D-D6FEFF23150F}" type="presParOf" srcId="{4B9BD2C2-C3FD-4AA1-A951-02459F506D90}" destId="{31C18E93-C16D-4150-95A8-BCFD01B945F9}" srcOrd="17" destOrd="0" presId="urn:microsoft.com/office/officeart/2005/8/layout/list1"/>
    <dgm:cxn modelId="{876955D8-03B2-4281-92F8-1F8BE0047B00}" type="presParOf" srcId="{4B9BD2C2-C3FD-4AA1-A951-02459F506D90}" destId="{41A9A000-95FE-4D40-BC3D-6EC25D580635}" srcOrd="18" destOrd="0" presId="urn:microsoft.com/office/officeart/2005/8/layout/list1"/>
    <dgm:cxn modelId="{6A3B2960-26BC-4154-83EF-6D24B8598B73}" type="presParOf" srcId="{4B9BD2C2-C3FD-4AA1-A951-02459F506D90}" destId="{4A799B5A-A13B-4244-9BEB-85CB604B9A09}" srcOrd="19" destOrd="0" presId="urn:microsoft.com/office/officeart/2005/8/layout/list1"/>
    <dgm:cxn modelId="{9F25628B-F911-418C-8B7F-B70EE6E43244}" type="presParOf" srcId="{4B9BD2C2-C3FD-4AA1-A951-02459F506D90}" destId="{4001D242-CA7F-4B2A-8D56-42505206CCEF}" srcOrd="20" destOrd="0" presId="urn:microsoft.com/office/officeart/2005/8/layout/list1"/>
    <dgm:cxn modelId="{04CB9113-6417-4065-AC58-384C2BA71178}" type="presParOf" srcId="{4001D242-CA7F-4B2A-8D56-42505206CCEF}" destId="{DA62EF72-1536-45B7-97E9-BBAD1D70FD4C}" srcOrd="0" destOrd="0" presId="urn:microsoft.com/office/officeart/2005/8/layout/list1"/>
    <dgm:cxn modelId="{F7A782E6-B26F-4F31-A997-706119ABFA61}" type="presParOf" srcId="{4001D242-CA7F-4B2A-8D56-42505206CCEF}" destId="{19E794A2-DD9A-4BBB-A1CA-9192ADCEAA6B}" srcOrd="1" destOrd="0" presId="urn:microsoft.com/office/officeart/2005/8/layout/list1"/>
    <dgm:cxn modelId="{9FE1D447-D2D0-43AF-B748-91ABDC544F60}" type="presParOf" srcId="{4B9BD2C2-C3FD-4AA1-A951-02459F506D90}" destId="{1F1D3907-B85C-4248-9EBF-D089D823DD59}" srcOrd="21" destOrd="0" presId="urn:microsoft.com/office/officeart/2005/8/layout/list1"/>
    <dgm:cxn modelId="{A8392AE6-FCAD-4660-A8C8-2414149B75F8}" type="presParOf" srcId="{4B9BD2C2-C3FD-4AA1-A951-02459F506D90}" destId="{9DB2A014-076B-4EF3-A415-A3CCC560B1D5}" srcOrd="22" destOrd="0" presId="urn:microsoft.com/office/officeart/2005/8/layout/list1"/>
    <dgm:cxn modelId="{50F7E12E-084E-4B50-9264-E5BBBB059351}" type="presParOf" srcId="{4B9BD2C2-C3FD-4AA1-A951-02459F506D90}" destId="{93673045-504A-4255-948B-E92ECA1A9EA4}" srcOrd="23" destOrd="0" presId="urn:microsoft.com/office/officeart/2005/8/layout/list1"/>
    <dgm:cxn modelId="{F1B3A2A5-E21D-4142-B20A-1741F028B387}" type="presParOf" srcId="{4B9BD2C2-C3FD-4AA1-A951-02459F506D90}" destId="{9C5D3EAB-68CA-4DD6-B3BE-C269084CF029}" srcOrd="24" destOrd="0" presId="urn:microsoft.com/office/officeart/2005/8/layout/list1"/>
    <dgm:cxn modelId="{251102FC-6897-4460-8685-F1781DDC871A}" type="presParOf" srcId="{9C5D3EAB-68CA-4DD6-B3BE-C269084CF029}" destId="{85B4E7E5-CBEB-4958-9985-96AEF80724D0}" srcOrd="0" destOrd="0" presId="urn:microsoft.com/office/officeart/2005/8/layout/list1"/>
    <dgm:cxn modelId="{28B1478F-A191-47F8-8C50-A536E3688805}" type="presParOf" srcId="{9C5D3EAB-68CA-4DD6-B3BE-C269084CF029}" destId="{6E0C8318-C979-4B7C-95E7-C8EE69A932B1}" srcOrd="1" destOrd="0" presId="urn:microsoft.com/office/officeart/2005/8/layout/list1"/>
    <dgm:cxn modelId="{EE3CBE25-6281-474E-950E-B3601CBE0AA3}" type="presParOf" srcId="{4B9BD2C2-C3FD-4AA1-A951-02459F506D90}" destId="{9AF81296-2B0C-4874-8901-61E011B6CA90}" srcOrd="25" destOrd="0" presId="urn:microsoft.com/office/officeart/2005/8/layout/list1"/>
    <dgm:cxn modelId="{AE9B4891-296A-4076-8FAF-DEA1A0A462EF}" type="presParOf" srcId="{4B9BD2C2-C3FD-4AA1-A951-02459F506D90}" destId="{06C83162-AAC0-430A-B3F8-EB15D387740D}" srcOrd="26"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D6B29-60F6-47A5-A53B-709FA49D9E20}"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pt-BR"/>
        </a:p>
      </dgm:t>
    </dgm:pt>
    <dgm:pt modelId="{2700F1B4-802A-45A3-BAFD-A5758A8747A8}">
      <dgm:prSet phldrT="[Texto]" custT="1"/>
      <dgm:spPr/>
      <dgm:t>
        <a:bodyPr/>
        <a:lstStyle/>
        <a:p>
          <a:pPr algn="just"/>
          <a:r>
            <a:rPr lang="pt-BR" sz="2000" kern="1200" dirty="0"/>
            <a:t>Repercussão geral, decorrente do julgamento do RE 958.252, reconheceu a legalidade da terceirização de mão de obra, inclusive das atividades-fim das empresas, hipótese que também alcança os casos de </a:t>
          </a:r>
          <a:r>
            <a:rPr lang="pt-BR" sz="2000" i="1" kern="1200" dirty="0"/>
            <a:t>"</a:t>
          </a:r>
          <a:r>
            <a:rPr lang="pt-BR" sz="2000" i="1" kern="1200" dirty="0" err="1"/>
            <a:t>pejotização</a:t>
          </a:r>
          <a:r>
            <a:rPr lang="pt-BR" sz="2000" i="1" kern="1200" dirty="0"/>
            <a:t>".</a:t>
          </a:r>
        </a:p>
      </dgm:t>
    </dgm:pt>
    <dgm:pt modelId="{DC6714D4-B7A8-4C70-AC3B-7B6CC7D8496D}" type="parTrans" cxnId="{64540708-219E-4F76-B4C7-9C40D0D72384}">
      <dgm:prSet/>
      <dgm:spPr/>
      <dgm:t>
        <a:bodyPr/>
        <a:lstStyle/>
        <a:p>
          <a:endParaRPr lang="pt-BR"/>
        </a:p>
      </dgm:t>
    </dgm:pt>
    <dgm:pt modelId="{747934A1-C367-47A6-AB61-C4176410E25C}" type="sibTrans" cxnId="{64540708-219E-4F76-B4C7-9C40D0D72384}">
      <dgm:prSet/>
      <dgm:spPr/>
      <dgm:t>
        <a:bodyPr/>
        <a:lstStyle/>
        <a:p>
          <a:endParaRPr lang="pt-BR"/>
        </a:p>
      </dgm:t>
    </dgm:pt>
    <dgm:pt modelId="{5004BBA7-7AA7-4DD6-A727-42345FA6EA78}" type="pres">
      <dgm:prSet presAssocID="{77AD6B29-60F6-47A5-A53B-709FA49D9E20}" presName="diagram" presStyleCnt="0">
        <dgm:presLayoutVars>
          <dgm:dir/>
          <dgm:resizeHandles val="exact"/>
        </dgm:presLayoutVars>
      </dgm:prSet>
      <dgm:spPr/>
    </dgm:pt>
    <dgm:pt modelId="{D228BF8C-4839-4C4A-8209-00D1D358935F}" type="pres">
      <dgm:prSet presAssocID="{2700F1B4-802A-45A3-BAFD-A5758A8747A8}" presName="node" presStyleLbl="node1" presStyleIdx="0" presStyleCnt="1" custScaleX="120842" custScaleY="117643">
        <dgm:presLayoutVars>
          <dgm:bulletEnabled val="1"/>
        </dgm:presLayoutVars>
      </dgm:prSet>
      <dgm:spPr/>
    </dgm:pt>
  </dgm:ptLst>
  <dgm:cxnLst>
    <dgm:cxn modelId="{64540708-219E-4F76-B4C7-9C40D0D72384}" srcId="{77AD6B29-60F6-47A5-A53B-709FA49D9E20}" destId="{2700F1B4-802A-45A3-BAFD-A5758A8747A8}" srcOrd="0" destOrd="0" parTransId="{DC6714D4-B7A8-4C70-AC3B-7B6CC7D8496D}" sibTransId="{747934A1-C367-47A6-AB61-C4176410E25C}"/>
    <dgm:cxn modelId="{79F22671-501B-4E42-88DA-71E093E501E1}" type="presOf" srcId="{77AD6B29-60F6-47A5-A53B-709FA49D9E20}" destId="{5004BBA7-7AA7-4DD6-A727-42345FA6EA78}" srcOrd="0" destOrd="0" presId="urn:microsoft.com/office/officeart/2005/8/layout/default"/>
    <dgm:cxn modelId="{56BF248C-AD09-429A-B2EB-A9A4E2DB1483}" type="presOf" srcId="{2700F1B4-802A-45A3-BAFD-A5758A8747A8}" destId="{D228BF8C-4839-4C4A-8209-00D1D358935F}" srcOrd="0" destOrd="0" presId="urn:microsoft.com/office/officeart/2005/8/layout/default"/>
    <dgm:cxn modelId="{90646215-F91C-43D0-BC18-C66B2BC58780}" type="presParOf" srcId="{5004BBA7-7AA7-4DD6-A727-42345FA6EA78}" destId="{D228BF8C-4839-4C4A-8209-00D1D358935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TRT 3</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TRT 14</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STF</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STF</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EC7597C-0BCC-4087-AB7B-66EFEEEABB06}" type="doc">
      <dgm:prSet loTypeId="urn:microsoft.com/office/officeart/2008/layout/HalfCircleOrganizationChart" loCatId="hierarchy" qsTypeId="urn:microsoft.com/office/officeart/2005/8/quickstyle/3d3" qsCatId="3D" csTypeId="urn:microsoft.com/office/officeart/2005/8/colors/accent0_1" csCatId="mainScheme" phldr="1"/>
      <dgm:spPr/>
      <dgm:t>
        <a:bodyPr/>
        <a:lstStyle/>
        <a:p>
          <a:endParaRPr lang="en-US"/>
        </a:p>
      </dgm:t>
    </dgm:pt>
    <dgm:pt modelId="{0051F2A3-0870-498E-9EF3-E7B218D8816A}">
      <dgm:prSet/>
      <dgm:spPr/>
      <dgm:t>
        <a:bodyPr/>
        <a:lstStyle/>
        <a:p>
          <a:r>
            <a:rPr lang="en-US" b="1" dirty="0">
              <a:solidFill>
                <a:srgbClr val="C00000"/>
              </a:solidFill>
              <a:latin typeface="Arial Narrow" panose="020B0606020202030204" pitchFamily="34" charset="0"/>
            </a:rPr>
            <a:t>STF</a:t>
          </a:r>
        </a:p>
      </dgm:t>
    </dgm:pt>
    <dgm:pt modelId="{18B50122-3126-4E56-B067-13CF0EFA3D20}" type="parTrans" cxnId="{7E45931E-07B4-4051-A291-6BA2C7A084F7}">
      <dgm:prSet/>
      <dgm:spPr/>
      <dgm:t>
        <a:bodyPr/>
        <a:lstStyle/>
        <a:p>
          <a:endParaRPr lang="en-US"/>
        </a:p>
      </dgm:t>
    </dgm:pt>
    <dgm:pt modelId="{9ABD34A0-B0E8-4D19-BCE6-FBBA8525FCF5}" type="sibTrans" cxnId="{7E45931E-07B4-4051-A291-6BA2C7A084F7}">
      <dgm:prSet/>
      <dgm:spPr/>
      <dgm:t>
        <a:bodyPr/>
        <a:lstStyle/>
        <a:p>
          <a:endParaRPr lang="en-US"/>
        </a:p>
      </dgm:t>
    </dgm:pt>
    <dgm:pt modelId="{3F572A6D-094D-46D5-83F1-DF21F11BCC35}" type="pres">
      <dgm:prSet presAssocID="{CEC7597C-0BCC-4087-AB7B-66EFEEEABB06}" presName="Name0" presStyleCnt="0">
        <dgm:presLayoutVars>
          <dgm:orgChart val="1"/>
          <dgm:chPref val="1"/>
          <dgm:dir/>
          <dgm:animOne val="branch"/>
          <dgm:animLvl val="lvl"/>
          <dgm:resizeHandles/>
        </dgm:presLayoutVars>
      </dgm:prSet>
      <dgm:spPr/>
    </dgm:pt>
    <dgm:pt modelId="{0C83732B-41EE-4F18-BE0A-753B8B111B7E}" type="pres">
      <dgm:prSet presAssocID="{0051F2A3-0870-498E-9EF3-E7B218D8816A}" presName="hierRoot1" presStyleCnt="0">
        <dgm:presLayoutVars>
          <dgm:hierBranch val="init"/>
        </dgm:presLayoutVars>
      </dgm:prSet>
      <dgm:spPr/>
    </dgm:pt>
    <dgm:pt modelId="{873EA3C9-9A47-43D9-A18F-2D6BB673AD3F}" type="pres">
      <dgm:prSet presAssocID="{0051F2A3-0870-498E-9EF3-E7B218D8816A}" presName="rootComposite1" presStyleCnt="0"/>
      <dgm:spPr/>
    </dgm:pt>
    <dgm:pt modelId="{B94285A6-4E72-427B-805B-7F54C4FCA928}" type="pres">
      <dgm:prSet presAssocID="{0051F2A3-0870-498E-9EF3-E7B218D8816A}" presName="rootText1" presStyleLbl="alignAcc1" presStyleIdx="0" presStyleCnt="0">
        <dgm:presLayoutVars>
          <dgm:chPref val="3"/>
        </dgm:presLayoutVars>
      </dgm:prSet>
      <dgm:spPr/>
    </dgm:pt>
    <dgm:pt modelId="{BF72E4FC-40B4-4365-941F-E6FE454711C1}" type="pres">
      <dgm:prSet presAssocID="{0051F2A3-0870-498E-9EF3-E7B218D8816A}" presName="topArc1" presStyleLbl="parChTrans1D1" presStyleIdx="0" presStyleCnt="2"/>
      <dgm:spPr/>
    </dgm:pt>
    <dgm:pt modelId="{C09D0296-5DCC-493B-9E1C-1902BBF74CB6}" type="pres">
      <dgm:prSet presAssocID="{0051F2A3-0870-498E-9EF3-E7B218D8816A}" presName="bottomArc1" presStyleLbl="parChTrans1D1" presStyleIdx="1" presStyleCnt="2"/>
      <dgm:spPr/>
    </dgm:pt>
    <dgm:pt modelId="{36016654-BCB7-46B4-AB14-6577B0CD7847}" type="pres">
      <dgm:prSet presAssocID="{0051F2A3-0870-498E-9EF3-E7B218D8816A}" presName="topConnNode1" presStyleLbl="node1" presStyleIdx="0" presStyleCnt="0"/>
      <dgm:spPr/>
    </dgm:pt>
    <dgm:pt modelId="{A73DC56C-4958-475B-BE48-78B88F022620}" type="pres">
      <dgm:prSet presAssocID="{0051F2A3-0870-498E-9EF3-E7B218D8816A}" presName="hierChild2" presStyleCnt="0"/>
      <dgm:spPr/>
    </dgm:pt>
    <dgm:pt modelId="{62D97912-0236-42CC-8550-6A7578A91505}" type="pres">
      <dgm:prSet presAssocID="{0051F2A3-0870-498E-9EF3-E7B218D8816A}" presName="hierChild3" presStyleCnt="0"/>
      <dgm:spPr/>
    </dgm:pt>
  </dgm:ptLst>
  <dgm:cxnLst>
    <dgm:cxn modelId="{7E45931E-07B4-4051-A291-6BA2C7A084F7}" srcId="{CEC7597C-0BCC-4087-AB7B-66EFEEEABB06}" destId="{0051F2A3-0870-498E-9EF3-E7B218D8816A}" srcOrd="0" destOrd="0" parTransId="{18B50122-3126-4E56-B067-13CF0EFA3D20}" sibTransId="{9ABD34A0-B0E8-4D19-BCE6-FBBA8525FCF5}"/>
    <dgm:cxn modelId="{9D637131-F85A-4378-A99C-485EDBA856AF}" type="presOf" srcId="{0051F2A3-0870-498E-9EF3-E7B218D8816A}" destId="{B94285A6-4E72-427B-805B-7F54C4FCA928}" srcOrd="0" destOrd="0" presId="urn:microsoft.com/office/officeart/2008/layout/HalfCircleOrganizationChart"/>
    <dgm:cxn modelId="{36939071-B5C1-42EE-AE31-052CEACF4FF0}" type="presOf" srcId="{0051F2A3-0870-498E-9EF3-E7B218D8816A}" destId="{36016654-BCB7-46B4-AB14-6577B0CD7847}" srcOrd="1" destOrd="0" presId="urn:microsoft.com/office/officeart/2008/layout/HalfCircleOrganizationChart"/>
    <dgm:cxn modelId="{B4E99DDF-AF6F-42EC-8BA1-143016D340EE}" type="presOf" srcId="{CEC7597C-0BCC-4087-AB7B-66EFEEEABB06}" destId="{3F572A6D-094D-46D5-83F1-DF21F11BCC35}" srcOrd="0" destOrd="0" presId="urn:microsoft.com/office/officeart/2008/layout/HalfCircleOrganizationChart"/>
    <dgm:cxn modelId="{4E6B18C2-7B67-4274-95AC-6682EB26CCA9}" type="presParOf" srcId="{3F572A6D-094D-46D5-83F1-DF21F11BCC35}" destId="{0C83732B-41EE-4F18-BE0A-753B8B111B7E}" srcOrd="0" destOrd="0" presId="urn:microsoft.com/office/officeart/2008/layout/HalfCircleOrganizationChart"/>
    <dgm:cxn modelId="{6D4E1B7C-5D42-483A-8D53-49F72AB2AAF3}" type="presParOf" srcId="{0C83732B-41EE-4F18-BE0A-753B8B111B7E}" destId="{873EA3C9-9A47-43D9-A18F-2D6BB673AD3F}" srcOrd="0" destOrd="0" presId="urn:microsoft.com/office/officeart/2008/layout/HalfCircleOrganizationChart"/>
    <dgm:cxn modelId="{0B5BDE03-280D-455C-9E43-F487353F0547}" type="presParOf" srcId="{873EA3C9-9A47-43D9-A18F-2D6BB673AD3F}" destId="{B94285A6-4E72-427B-805B-7F54C4FCA928}" srcOrd="0" destOrd="0" presId="urn:microsoft.com/office/officeart/2008/layout/HalfCircleOrganizationChart"/>
    <dgm:cxn modelId="{DC127521-AD3B-4B17-A216-02210C0BC292}" type="presParOf" srcId="{873EA3C9-9A47-43D9-A18F-2D6BB673AD3F}" destId="{BF72E4FC-40B4-4365-941F-E6FE454711C1}" srcOrd="1" destOrd="0" presId="urn:microsoft.com/office/officeart/2008/layout/HalfCircleOrganizationChart"/>
    <dgm:cxn modelId="{F315C66E-756F-4959-8647-D470D6BDF513}" type="presParOf" srcId="{873EA3C9-9A47-43D9-A18F-2D6BB673AD3F}" destId="{C09D0296-5DCC-493B-9E1C-1902BBF74CB6}" srcOrd="2" destOrd="0" presId="urn:microsoft.com/office/officeart/2008/layout/HalfCircleOrganizationChart"/>
    <dgm:cxn modelId="{8946C94F-543F-4AAA-992E-28050EA9EF36}" type="presParOf" srcId="{873EA3C9-9A47-43D9-A18F-2D6BB673AD3F}" destId="{36016654-BCB7-46B4-AB14-6577B0CD7847}" srcOrd="3" destOrd="0" presId="urn:microsoft.com/office/officeart/2008/layout/HalfCircleOrganizationChart"/>
    <dgm:cxn modelId="{F900EF04-7B37-4FDC-B71C-2236F1844A9F}" type="presParOf" srcId="{0C83732B-41EE-4F18-BE0A-753B8B111B7E}" destId="{A73DC56C-4958-475B-BE48-78B88F022620}" srcOrd="1" destOrd="0" presId="urn:microsoft.com/office/officeart/2008/layout/HalfCircleOrganizationChart"/>
    <dgm:cxn modelId="{342225A7-D74B-460C-B463-454C3DD90882}" type="presParOf" srcId="{0C83732B-41EE-4F18-BE0A-753B8B111B7E}" destId="{62D97912-0236-42CC-8550-6A7578A9150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C97E929-54D3-4581-96A9-54293579D0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2C866709-72E4-4E37-9895-2FC653731261}">
      <dgm:prSet phldrT="[Texto]" custT="1"/>
      <dgm:spPr>
        <a:solidFill>
          <a:schemeClr val="accent2"/>
        </a:solidFill>
      </dgm:spPr>
      <dgm:t>
        <a:bodyPr/>
        <a:lstStyle/>
        <a:p>
          <a:r>
            <a:rPr lang="pt-BR" sz="2400" b="1" dirty="0" err="1">
              <a:latin typeface="Tw Cen MT" panose="020B0602020104020603" pitchFamily="34" charset="0"/>
            </a:rPr>
            <a:t>Hipersuficiência</a:t>
          </a:r>
          <a:endParaRPr lang="pt-BR" sz="2400" b="1" dirty="0">
            <a:latin typeface="Tw Cen MT" panose="020B0602020104020603" pitchFamily="34" charset="0"/>
          </a:endParaRPr>
        </a:p>
      </dgm:t>
    </dgm:pt>
    <dgm:pt modelId="{073E8F08-A1D7-4A82-881C-F932F9222F7A}" type="parTrans" cxnId="{C946BA59-0B29-42BC-8CB2-1A587E068243}">
      <dgm:prSet/>
      <dgm:spPr/>
      <dgm:t>
        <a:bodyPr/>
        <a:lstStyle/>
        <a:p>
          <a:endParaRPr lang="pt-BR"/>
        </a:p>
      </dgm:t>
    </dgm:pt>
    <dgm:pt modelId="{B8D38751-5AFC-49DD-9E8E-91F4AF78FEB3}" type="sibTrans" cxnId="{C946BA59-0B29-42BC-8CB2-1A587E068243}">
      <dgm:prSet/>
      <dgm:spPr/>
      <dgm:t>
        <a:bodyPr/>
        <a:lstStyle/>
        <a:p>
          <a:endParaRPr lang="pt-BR"/>
        </a:p>
      </dgm:t>
    </dgm:pt>
    <dgm:pt modelId="{5993E0F3-41E2-47AA-BFDB-C76F84F4A55B}">
      <dgm:prSet phldrT="[Texto]" custT="1"/>
      <dgm:spPr>
        <a:solidFill>
          <a:schemeClr val="accent2"/>
        </a:solidFill>
      </dgm:spPr>
      <dgm:t>
        <a:bodyPr/>
        <a:lstStyle/>
        <a:p>
          <a:r>
            <a:rPr lang="pt-BR" sz="2400" b="1" dirty="0">
              <a:latin typeface="Tw Cen MT" panose="020B0602020104020603" pitchFamily="34" charset="0"/>
            </a:rPr>
            <a:t>Subordinação mitigada</a:t>
          </a:r>
        </a:p>
      </dgm:t>
    </dgm:pt>
    <dgm:pt modelId="{58DE9B7C-606B-471D-988A-32C003F7C1E4}" type="parTrans" cxnId="{9529FE42-867F-407B-9498-074581C2A04C}">
      <dgm:prSet/>
      <dgm:spPr/>
      <dgm:t>
        <a:bodyPr/>
        <a:lstStyle/>
        <a:p>
          <a:endParaRPr lang="pt-BR"/>
        </a:p>
      </dgm:t>
    </dgm:pt>
    <dgm:pt modelId="{133F399A-EAC0-430E-956D-A3730731988E}" type="sibTrans" cxnId="{9529FE42-867F-407B-9498-074581C2A04C}">
      <dgm:prSet/>
      <dgm:spPr/>
      <dgm:t>
        <a:bodyPr/>
        <a:lstStyle/>
        <a:p>
          <a:endParaRPr lang="pt-BR"/>
        </a:p>
      </dgm:t>
    </dgm:pt>
    <dgm:pt modelId="{21B0D04F-56CF-4077-B51F-6D10DB3F32A4}">
      <dgm:prSet phldrT="[Texto]" custT="1"/>
      <dgm:spPr>
        <a:solidFill>
          <a:schemeClr val="accent2"/>
        </a:solidFill>
      </dgm:spPr>
      <dgm:t>
        <a:bodyPr/>
        <a:lstStyle/>
        <a:p>
          <a:r>
            <a:rPr lang="pt-BR" sz="2400" b="1" dirty="0">
              <a:latin typeface="Tw Cen MT" panose="020B0602020104020603" pitchFamily="34" charset="0"/>
            </a:rPr>
            <a:t>Ensino superior completo</a:t>
          </a:r>
        </a:p>
      </dgm:t>
    </dgm:pt>
    <dgm:pt modelId="{B9BEFEF8-B8C6-457A-A9F2-59C2107F3393}" type="parTrans" cxnId="{77B78B56-A316-4ACD-A209-A1C8B4A26634}">
      <dgm:prSet/>
      <dgm:spPr/>
      <dgm:t>
        <a:bodyPr/>
        <a:lstStyle/>
        <a:p>
          <a:endParaRPr lang="pt-BR"/>
        </a:p>
      </dgm:t>
    </dgm:pt>
    <dgm:pt modelId="{752FED09-52D5-46EF-B909-F0B7E8718808}" type="sibTrans" cxnId="{77B78B56-A316-4ACD-A209-A1C8B4A26634}">
      <dgm:prSet/>
      <dgm:spPr/>
      <dgm:t>
        <a:bodyPr/>
        <a:lstStyle/>
        <a:p>
          <a:endParaRPr lang="pt-BR"/>
        </a:p>
      </dgm:t>
    </dgm:pt>
    <dgm:pt modelId="{BA2520B5-488F-4A4D-AB80-62A256CAD079}">
      <dgm:prSet phldrT="[Texto]" custT="1"/>
      <dgm:spPr>
        <a:solidFill>
          <a:schemeClr val="accent2"/>
        </a:solidFill>
      </dgm:spPr>
      <dgm:t>
        <a:bodyPr/>
        <a:lstStyle/>
        <a:p>
          <a:r>
            <a:rPr lang="pt-BR" sz="2400" b="1" dirty="0">
              <a:latin typeface="Tw Cen MT" panose="020B0602020104020603" pitchFamily="34" charset="0"/>
            </a:rPr>
            <a:t>Primazia da realidade</a:t>
          </a:r>
        </a:p>
      </dgm:t>
    </dgm:pt>
    <dgm:pt modelId="{835CC012-818C-459A-AB43-47B3E984AB89}" type="parTrans" cxnId="{36EF93E4-2A8C-49E8-92E2-9BF7D12187C6}">
      <dgm:prSet/>
      <dgm:spPr/>
      <dgm:t>
        <a:bodyPr/>
        <a:lstStyle/>
        <a:p>
          <a:endParaRPr lang="pt-BR"/>
        </a:p>
      </dgm:t>
    </dgm:pt>
    <dgm:pt modelId="{56115150-7A64-4D6B-B599-EB961CE50736}" type="sibTrans" cxnId="{36EF93E4-2A8C-49E8-92E2-9BF7D12187C6}">
      <dgm:prSet/>
      <dgm:spPr/>
      <dgm:t>
        <a:bodyPr/>
        <a:lstStyle/>
        <a:p>
          <a:endParaRPr lang="pt-BR"/>
        </a:p>
      </dgm:t>
    </dgm:pt>
    <dgm:pt modelId="{4B4AAE0B-9977-4108-BC05-657248F4A3CD}">
      <dgm:prSet phldrT="[Texto]" custT="1"/>
      <dgm:spPr>
        <a:solidFill>
          <a:schemeClr val="accent2"/>
        </a:solidFill>
      </dgm:spPr>
      <dgm:t>
        <a:bodyPr/>
        <a:lstStyle/>
        <a:p>
          <a:r>
            <a:rPr lang="pt-BR" sz="2400" b="1" dirty="0">
              <a:latin typeface="Tw Cen MT" panose="020B0602020104020603" pitchFamily="34" charset="0"/>
            </a:rPr>
            <a:t>Relação de parceria</a:t>
          </a:r>
        </a:p>
      </dgm:t>
    </dgm:pt>
    <dgm:pt modelId="{6658CCC9-04B4-4F87-BFC5-38B1E6B55D41}" type="parTrans" cxnId="{BCF73EEF-33D2-401A-A7F5-5B1E9CDA4B7D}">
      <dgm:prSet/>
      <dgm:spPr/>
      <dgm:t>
        <a:bodyPr/>
        <a:lstStyle/>
        <a:p>
          <a:endParaRPr lang="pt-BR"/>
        </a:p>
      </dgm:t>
    </dgm:pt>
    <dgm:pt modelId="{AC79E330-9AD0-4F1E-A4F5-D098852267AE}" type="sibTrans" cxnId="{BCF73EEF-33D2-401A-A7F5-5B1E9CDA4B7D}">
      <dgm:prSet/>
      <dgm:spPr/>
      <dgm:t>
        <a:bodyPr/>
        <a:lstStyle/>
        <a:p>
          <a:endParaRPr lang="pt-BR"/>
        </a:p>
      </dgm:t>
    </dgm:pt>
    <dgm:pt modelId="{F0BC94AE-E10E-432C-948C-673689FDBF6F}">
      <dgm:prSet phldrT="[Texto]" custT="1"/>
      <dgm:spPr>
        <a:solidFill>
          <a:schemeClr val="accent2"/>
        </a:solidFill>
      </dgm:spPr>
      <dgm:t>
        <a:bodyPr/>
        <a:lstStyle/>
        <a:p>
          <a:r>
            <a:rPr lang="pt-BR" sz="2400" b="1" dirty="0">
              <a:latin typeface="Tw Cen MT" panose="020B0602020104020603" pitchFamily="34" charset="0"/>
            </a:rPr>
            <a:t>Autonomia</a:t>
          </a:r>
        </a:p>
      </dgm:t>
    </dgm:pt>
    <dgm:pt modelId="{84E83C03-02A9-41A7-A35C-CA791477E971}" type="parTrans" cxnId="{A4AA63F2-95C7-48A1-8CA5-02123BDEAB68}">
      <dgm:prSet/>
      <dgm:spPr/>
      <dgm:t>
        <a:bodyPr/>
        <a:lstStyle/>
        <a:p>
          <a:endParaRPr lang="pt-BR"/>
        </a:p>
      </dgm:t>
    </dgm:pt>
    <dgm:pt modelId="{46ADF6B8-9F26-473B-A9F2-ADA74AD6F949}" type="sibTrans" cxnId="{A4AA63F2-95C7-48A1-8CA5-02123BDEAB68}">
      <dgm:prSet/>
      <dgm:spPr/>
      <dgm:t>
        <a:bodyPr/>
        <a:lstStyle/>
        <a:p>
          <a:endParaRPr lang="pt-BR"/>
        </a:p>
      </dgm:t>
    </dgm:pt>
    <dgm:pt modelId="{09B8C07B-F177-4E19-A6DC-50D74F972B92}" type="pres">
      <dgm:prSet presAssocID="{7C97E929-54D3-4581-96A9-54293579D009}" presName="linear" presStyleCnt="0">
        <dgm:presLayoutVars>
          <dgm:dir/>
          <dgm:animLvl val="lvl"/>
          <dgm:resizeHandles val="exact"/>
        </dgm:presLayoutVars>
      </dgm:prSet>
      <dgm:spPr/>
    </dgm:pt>
    <dgm:pt modelId="{702E8837-CB91-4FFD-9AA7-69763D1F3D82}" type="pres">
      <dgm:prSet presAssocID="{2C866709-72E4-4E37-9895-2FC653731261}" presName="parentLin" presStyleCnt="0"/>
      <dgm:spPr/>
    </dgm:pt>
    <dgm:pt modelId="{980E2C7B-7A78-4746-A556-4A405379D14F}" type="pres">
      <dgm:prSet presAssocID="{2C866709-72E4-4E37-9895-2FC653731261}" presName="parentLeftMargin" presStyleLbl="node1" presStyleIdx="0" presStyleCnt="6"/>
      <dgm:spPr/>
    </dgm:pt>
    <dgm:pt modelId="{CB095279-749B-4C6E-B0F4-05BD7DB9FA1E}" type="pres">
      <dgm:prSet presAssocID="{2C866709-72E4-4E37-9895-2FC653731261}" presName="parentText" presStyleLbl="node1" presStyleIdx="0" presStyleCnt="6">
        <dgm:presLayoutVars>
          <dgm:chMax val="0"/>
          <dgm:bulletEnabled val="1"/>
        </dgm:presLayoutVars>
      </dgm:prSet>
      <dgm:spPr/>
    </dgm:pt>
    <dgm:pt modelId="{F3F84D93-5BF8-4D9A-AFC4-291973C09F5C}" type="pres">
      <dgm:prSet presAssocID="{2C866709-72E4-4E37-9895-2FC653731261}" presName="negativeSpace" presStyleCnt="0"/>
      <dgm:spPr/>
    </dgm:pt>
    <dgm:pt modelId="{68999F21-D8E6-43A4-B5A9-32C1A4C2D492}" type="pres">
      <dgm:prSet presAssocID="{2C866709-72E4-4E37-9895-2FC653731261}" presName="childText" presStyleLbl="conFgAcc1" presStyleIdx="0" presStyleCnt="6">
        <dgm:presLayoutVars>
          <dgm:bulletEnabled val="1"/>
        </dgm:presLayoutVars>
      </dgm:prSet>
      <dgm:spPr/>
    </dgm:pt>
    <dgm:pt modelId="{DD9157CC-ACA9-4647-B725-0BD944D18071}" type="pres">
      <dgm:prSet presAssocID="{B8D38751-5AFC-49DD-9E8E-91F4AF78FEB3}" presName="spaceBetweenRectangles" presStyleCnt="0"/>
      <dgm:spPr/>
    </dgm:pt>
    <dgm:pt modelId="{BF171931-04DF-4F30-9ECA-565799A0D38C}" type="pres">
      <dgm:prSet presAssocID="{5993E0F3-41E2-47AA-BFDB-C76F84F4A55B}" presName="parentLin" presStyleCnt="0"/>
      <dgm:spPr/>
    </dgm:pt>
    <dgm:pt modelId="{94E3E5C6-6EDD-4347-8A6A-9FE4BE838658}" type="pres">
      <dgm:prSet presAssocID="{5993E0F3-41E2-47AA-BFDB-C76F84F4A55B}" presName="parentLeftMargin" presStyleLbl="node1" presStyleIdx="0" presStyleCnt="6"/>
      <dgm:spPr/>
    </dgm:pt>
    <dgm:pt modelId="{7458ED3C-04BF-4D00-9F1C-B2E29319517E}" type="pres">
      <dgm:prSet presAssocID="{5993E0F3-41E2-47AA-BFDB-C76F84F4A55B}" presName="parentText" presStyleLbl="node1" presStyleIdx="1" presStyleCnt="6">
        <dgm:presLayoutVars>
          <dgm:chMax val="0"/>
          <dgm:bulletEnabled val="1"/>
        </dgm:presLayoutVars>
      </dgm:prSet>
      <dgm:spPr/>
    </dgm:pt>
    <dgm:pt modelId="{FD43D090-02BD-440B-B83A-3D7CD9D6F1F9}" type="pres">
      <dgm:prSet presAssocID="{5993E0F3-41E2-47AA-BFDB-C76F84F4A55B}" presName="negativeSpace" presStyleCnt="0"/>
      <dgm:spPr/>
    </dgm:pt>
    <dgm:pt modelId="{C24AF191-8F36-4909-B3B7-7AC91B4DE309}" type="pres">
      <dgm:prSet presAssocID="{5993E0F3-41E2-47AA-BFDB-C76F84F4A55B}" presName="childText" presStyleLbl="conFgAcc1" presStyleIdx="1" presStyleCnt="6">
        <dgm:presLayoutVars>
          <dgm:bulletEnabled val="1"/>
        </dgm:presLayoutVars>
      </dgm:prSet>
      <dgm:spPr/>
    </dgm:pt>
    <dgm:pt modelId="{20AF6287-61F2-4059-AC51-C8CF92F8D950}" type="pres">
      <dgm:prSet presAssocID="{133F399A-EAC0-430E-956D-A3730731988E}" presName="spaceBetweenRectangles" presStyleCnt="0"/>
      <dgm:spPr/>
    </dgm:pt>
    <dgm:pt modelId="{57502966-1BEC-419F-9569-DBE36A3D636F}" type="pres">
      <dgm:prSet presAssocID="{21B0D04F-56CF-4077-B51F-6D10DB3F32A4}" presName="parentLin" presStyleCnt="0"/>
      <dgm:spPr/>
    </dgm:pt>
    <dgm:pt modelId="{0DE393CE-7EFB-45EC-BA64-50AD51A73A7E}" type="pres">
      <dgm:prSet presAssocID="{21B0D04F-56CF-4077-B51F-6D10DB3F32A4}" presName="parentLeftMargin" presStyleLbl="node1" presStyleIdx="1" presStyleCnt="6"/>
      <dgm:spPr/>
    </dgm:pt>
    <dgm:pt modelId="{7DD8736C-9A0E-486A-8700-DCEC841644CA}" type="pres">
      <dgm:prSet presAssocID="{21B0D04F-56CF-4077-B51F-6D10DB3F32A4}" presName="parentText" presStyleLbl="node1" presStyleIdx="2" presStyleCnt="6">
        <dgm:presLayoutVars>
          <dgm:chMax val="0"/>
          <dgm:bulletEnabled val="1"/>
        </dgm:presLayoutVars>
      </dgm:prSet>
      <dgm:spPr/>
    </dgm:pt>
    <dgm:pt modelId="{485A4936-242D-457A-BC93-0D22C62CD89E}" type="pres">
      <dgm:prSet presAssocID="{21B0D04F-56CF-4077-B51F-6D10DB3F32A4}" presName="negativeSpace" presStyleCnt="0"/>
      <dgm:spPr/>
    </dgm:pt>
    <dgm:pt modelId="{EDD68ED2-DA45-496F-979F-94C076D81205}" type="pres">
      <dgm:prSet presAssocID="{21B0D04F-56CF-4077-B51F-6D10DB3F32A4}" presName="childText" presStyleLbl="conFgAcc1" presStyleIdx="2" presStyleCnt="6">
        <dgm:presLayoutVars>
          <dgm:bulletEnabled val="1"/>
        </dgm:presLayoutVars>
      </dgm:prSet>
      <dgm:spPr/>
    </dgm:pt>
    <dgm:pt modelId="{771B3E02-C91E-4A99-9032-01B1671E064A}" type="pres">
      <dgm:prSet presAssocID="{752FED09-52D5-46EF-B909-F0B7E8718808}" presName="spaceBetweenRectangles" presStyleCnt="0"/>
      <dgm:spPr/>
    </dgm:pt>
    <dgm:pt modelId="{A373368E-F827-461F-B3BC-5DF78D9D9F07}" type="pres">
      <dgm:prSet presAssocID="{BA2520B5-488F-4A4D-AB80-62A256CAD079}" presName="parentLin" presStyleCnt="0"/>
      <dgm:spPr/>
    </dgm:pt>
    <dgm:pt modelId="{38FAFB99-F205-40BA-90F5-43EDC58F80F8}" type="pres">
      <dgm:prSet presAssocID="{BA2520B5-488F-4A4D-AB80-62A256CAD079}" presName="parentLeftMargin" presStyleLbl="node1" presStyleIdx="2" presStyleCnt="6"/>
      <dgm:spPr/>
    </dgm:pt>
    <dgm:pt modelId="{3EEE84D1-5C85-4035-BEF7-204E39F161BB}" type="pres">
      <dgm:prSet presAssocID="{BA2520B5-488F-4A4D-AB80-62A256CAD079}" presName="parentText" presStyleLbl="node1" presStyleIdx="3" presStyleCnt="6">
        <dgm:presLayoutVars>
          <dgm:chMax val="0"/>
          <dgm:bulletEnabled val="1"/>
        </dgm:presLayoutVars>
      </dgm:prSet>
      <dgm:spPr/>
    </dgm:pt>
    <dgm:pt modelId="{4448D9E3-2716-4153-B64B-8765D33B90AD}" type="pres">
      <dgm:prSet presAssocID="{BA2520B5-488F-4A4D-AB80-62A256CAD079}" presName="negativeSpace" presStyleCnt="0"/>
      <dgm:spPr/>
    </dgm:pt>
    <dgm:pt modelId="{BD566EA4-D5D5-436E-B045-AE36447795AD}" type="pres">
      <dgm:prSet presAssocID="{BA2520B5-488F-4A4D-AB80-62A256CAD079}" presName="childText" presStyleLbl="conFgAcc1" presStyleIdx="3" presStyleCnt="6">
        <dgm:presLayoutVars>
          <dgm:bulletEnabled val="1"/>
        </dgm:presLayoutVars>
      </dgm:prSet>
      <dgm:spPr/>
    </dgm:pt>
    <dgm:pt modelId="{48D8D9B6-4B4E-4D1F-9D42-990BB09FEDEA}" type="pres">
      <dgm:prSet presAssocID="{56115150-7A64-4D6B-B599-EB961CE50736}" presName="spaceBetweenRectangles" presStyleCnt="0"/>
      <dgm:spPr/>
    </dgm:pt>
    <dgm:pt modelId="{AE94BB0F-8FF7-4A3C-BB13-8E77D432931D}" type="pres">
      <dgm:prSet presAssocID="{4B4AAE0B-9977-4108-BC05-657248F4A3CD}" presName="parentLin" presStyleCnt="0"/>
      <dgm:spPr/>
    </dgm:pt>
    <dgm:pt modelId="{40C69811-0153-4F09-9961-012E47EA0AB6}" type="pres">
      <dgm:prSet presAssocID="{4B4AAE0B-9977-4108-BC05-657248F4A3CD}" presName="parentLeftMargin" presStyleLbl="node1" presStyleIdx="3" presStyleCnt="6"/>
      <dgm:spPr/>
    </dgm:pt>
    <dgm:pt modelId="{C3AF5295-E58A-4061-9D4D-E119A0128553}" type="pres">
      <dgm:prSet presAssocID="{4B4AAE0B-9977-4108-BC05-657248F4A3CD}" presName="parentText" presStyleLbl="node1" presStyleIdx="4" presStyleCnt="6">
        <dgm:presLayoutVars>
          <dgm:chMax val="0"/>
          <dgm:bulletEnabled val="1"/>
        </dgm:presLayoutVars>
      </dgm:prSet>
      <dgm:spPr/>
    </dgm:pt>
    <dgm:pt modelId="{FAAD82E4-F581-4517-9A50-94F74F5C4FFD}" type="pres">
      <dgm:prSet presAssocID="{4B4AAE0B-9977-4108-BC05-657248F4A3CD}" presName="negativeSpace" presStyleCnt="0"/>
      <dgm:spPr/>
    </dgm:pt>
    <dgm:pt modelId="{6F5AC933-43B7-4D4C-AB12-F6E20E85FF45}" type="pres">
      <dgm:prSet presAssocID="{4B4AAE0B-9977-4108-BC05-657248F4A3CD}" presName="childText" presStyleLbl="conFgAcc1" presStyleIdx="4" presStyleCnt="6">
        <dgm:presLayoutVars>
          <dgm:bulletEnabled val="1"/>
        </dgm:presLayoutVars>
      </dgm:prSet>
      <dgm:spPr/>
    </dgm:pt>
    <dgm:pt modelId="{BF83FD6F-466C-4FDF-883E-9D029D421E79}" type="pres">
      <dgm:prSet presAssocID="{AC79E330-9AD0-4F1E-A4F5-D098852267AE}" presName="spaceBetweenRectangles" presStyleCnt="0"/>
      <dgm:spPr/>
    </dgm:pt>
    <dgm:pt modelId="{4A7094E7-7C72-4887-A43A-F56281115C1C}" type="pres">
      <dgm:prSet presAssocID="{F0BC94AE-E10E-432C-948C-673689FDBF6F}" presName="parentLin" presStyleCnt="0"/>
      <dgm:spPr/>
    </dgm:pt>
    <dgm:pt modelId="{B75AFA51-F865-498E-807A-27032D32EF8B}" type="pres">
      <dgm:prSet presAssocID="{F0BC94AE-E10E-432C-948C-673689FDBF6F}" presName="parentLeftMargin" presStyleLbl="node1" presStyleIdx="4" presStyleCnt="6"/>
      <dgm:spPr/>
    </dgm:pt>
    <dgm:pt modelId="{F660E5AA-277F-44DA-94B4-A57B2144C842}" type="pres">
      <dgm:prSet presAssocID="{F0BC94AE-E10E-432C-948C-673689FDBF6F}" presName="parentText" presStyleLbl="node1" presStyleIdx="5" presStyleCnt="6">
        <dgm:presLayoutVars>
          <dgm:chMax val="0"/>
          <dgm:bulletEnabled val="1"/>
        </dgm:presLayoutVars>
      </dgm:prSet>
      <dgm:spPr/>
    </dgm:pt>
    <dgm:pt modelId="{8CF5C10D-32BF-43F1-BF11-5DA2CCDE7886}" type="pres">
      <dgm:prSet presAssocID="{F0BC94AE-E10E-432C-948C-673689FDBF6F}" presName="negativeSpace" presStyleCnt="0"/>
      <dgm:spPr/>
    </dgm:pt>
    <dgm:pt modelId="{879BB4EE-7C2E-4C91-BF8E-FFBF5616BC8A}" type="pres">
      <dgm:prSet presAssocID="{F0BC94AE-E10E-432C-948C-673689FDBF6F}" presName="childText" presStyleLbl="conFgAcc1" presStyleIdx="5" presStyleCnt="6">
        <dgm:presLayoutVars>
          <dgm:bulletEnabled val="1"/>
        </dgm:presLayoutVars>
      </dgm:prSet>
      <dgm:spPr/>
    </dgm:pt>
  </dgm:ptLst>
  <dgm:cxnLst>
    <dgm:cxn modelId="{76054B14-0825-4BEF-AB19-FD1DE48268F3}" type="presOf" srcId="{F0BC94AE-E10E-432C-948C-673689FDBF6F}" destId="{B75AFA51-F865-498E-807A-27032D32EF8B}" srcOrd="0" destOrd="0" presId="urn:microsoft.com/office/officeart/2005/8/layout/list1"/>
    <dgm:cxn modelId="{1412AE15-F065-4F1B-9137-32E8A07EBD54}" type="presOf" srcId="{4B4AAE0B-9977-4108-BC05-657248F4A3CD}" destId="{40C69811-0153-4F09-9961-012E47EA0AB6}" srcOrd="0" destOrd="0" presId="urn:microsoft.com/office/officeart/2005/8/layout/list1"/>
    <dgm:cxn modelId="{3459E815-1EE4-4701-91BF-E12EF2F368F9}" type="presOf" srcId="{2C866709-72E4-4E37-9895-2FC653731261}" destId="{CB095279-749B-4C6E-B0F4-05BD7DB9FA1E}" srcOrd="1" destOrd="0" presId="urn:microsoft.com/office/officeart/2005/8/layout/list1"/>
    <dgm:cxn modelId="{2150492D-2562-4EB6-B125-4DA37F8F99F1}" type="presOf" srcId="{7C97E929-54D3-4581-96A9-54293579D009}" destId="{09B8C07B-F177-4E19-A6DC-50D74F972B92}" srcOrd="0" destOrd="0" presId="urn:microsoft.com/office/officeart/2005/8/layout/list1"/>
    <dgm:cxn modelId="{064D5C37-004A-49A3-9611-8C87521C90F2}" type="presOf" srcId="{BA2520B5-488F-4A4D-AB80-62A256CAD079}" destId="{38FAFB99-F205-40BA-90F5-43EDC58F80F8}" srcOrd="0" destOrd="0" presId="urn:microsoft.com/office/officeart/2005/8/layout/list1"/>
    <dgm:cxn modelId="{BECB7F3F-767C-489F-81D5-96138507053A}" type="presOf" srcId="{F0BC94AE-E10E-432C-948C-673689FDBF6F}" destId="{F660E5AA-277F-44DA-94B4-A57B2144C842}" srcOrd="1" destOrd="0" presId="urn:microsoft.com/office/officeart/2005/8/layout/list1"/>
    <dgm:cxn modelId="{B11FFE61-8325-4829-AD00-B754F6744C6E}" type="presOf" srcId="{21B0D04F-56CF-4077-B51F-6D10DB3F32A4}" destId="{0DE393CE-7EFB-45EC-BA64-50AD51A73A7E}" srcOrd="0" destOrd="0" presId="urn:microsoft.com/office/officeart/2005/8/layout/list1"/>
    <dgm:cxn modelId="{9529FE42-867F-407B-9498-074581C2A04C}" srcId="{7C97E929-54D3-4581-96A9-54293579D009}" destId="{5993E0F3-41E2-47AA-BFDB-C76F84F4A55B}" srcOrd="1" destOrd="0" parTransId="{58DE9B7C-606B-471D-988A-32C003F7C1E4}" sibTransId="{133F399A-EAC0-430E-956D-A3730731988E}"/>
    <dgm:cxn modelId="{77B78B56-A316-4ACD-A209-A1C8B4A26634}" srcId="{7C97E929-54D3-4581-96A9-54293579D009}" destId="{21B0D04F-56CF-4077-B51F-6D10DB3F32A4}" srcOrd="2" destOrd="0" parTransId="{B9BEFEF8-B8C6-457A-A9F2-59C2107F3393}" sibTransId="{752FED09-52D5-46EF-B909-F0B7E8718808}"/>
    <dgm:cxn modelId="{C946BA59-0B29-42BC-8CB2-1A587E068243}" srcId="{7C97E929-54D3-4581-96A9-54293579D009}" destId="{2C866709-72E4-4E37-9895-2FC653731261}" srcOrd="0" destOrd="0" parTransId="{073E8F08-A1D7-4A82-881C-F932F9222F7A}" sibTransId="{B8D38751-5AFC-49DD-9E8E-91F4AF78FEB3}"/>
    <dgm:cxn modelId="{E5DD1892-98E0-4BFC-8D09-09F0F5160933}" type="presOf" srcId="{21B0D04F-56CF-4077-B51F-6D10DB3F32A4}" destId="{7DD8736C-9A0E-486A-8700-DCEC841644CA}" srcOrd="1" destOrd="0" presId="urn:microsoft.com/office/officeart/2005/8/layout/list1"/>
    <dgm:cxn modelId="{82073098-3E0C-4A90-AF0A-59B77A7A8898}" type="presOf" srcId="{2C866709-72E4-4E37-9895-2FC653731261}" destId="{980E2C7B-7A78-4746-A556-4A405379D14F}" srcOrd="0" destOrd="0" presId="urn:microsoft.com/office/officeart/2005/8/layout/list1"/>
    <dgm:cxn modelId="{D48892A2-B53C-4B09-811B-975080E2E01D}" type="presOf" srcId="{BA2520B5-488F-4A4D-AB80-62A256CAD079}" destId="{3EEE84D1-5C85-4035-BEF7-204E39F161BB}" srcOrd="1" destOrd="0" presId="urn:microsoft.com/office/officeart/2005/8/layout/list1"/>
    <dgm:cxn modelId="{CD5302B4-E68B-4C95-91A2-FA994EE270F4}" type="presOf" srcId="{5993E0F3-41E2-47AA-BFDB-C76F84F4A55B}" destId="{94E3E5C6-6EDD-4347-8A6A-9FE4BE838658}" srcOrd="0" destOrd="0" presId="urn:microsoft.com/office/officeart/2005/8/layout/list1"/>
    <dgm:cxn modelId="{DA9C2AC3-8CAB-4250-BF4D-F0083A2873CD}" type="presOf" srcId="{5993E0F3-41E2-47AA-BFDB-C76F84F4A55B}" destId="{7458ED3C-04BF-4D00-9F1C-B2E29319517E}" srcOrd="1" destOrd="0" presId="urn:microsoft.com/office/officeart/2005/8/layout/list1"/>
    <dgm:cxn modelId="{BCD006CD-1683-4055-81AD-DB17BAE89844}" type="presOf" srcId="{4B4AAE0B-9977-4108-BC05-657248F4A3CD}" destId="{C3AF5295-E58A-4061-9D4D-E119A0128553}" srcOrd="1" destOrd="0" presId="urn:microsoft.com/office/officeart/2005/8/layout/list1"/>
    <dgm:cxn modelId="{36EF93E4-2A8C-49E8-92E2-9BF7D12187C6}" srcId="{7C97E929-54D3-4581-96A9-54293579D009}" destId="{BA2520B5-488F-4A4D-AB80-62A256CAD079}" srcOrd="3" destOrd="0" parTransId="{835CC012-818C-459A-AB43-47B3E984AB89}" sibTransId="{56115150-7A64-4D6B-B599-EB961CE50736}"/>
    <dgm:cxn modelId="{BCF73EEF-33D2-401A-A7F5-5B1E9CDA4B7D}" srcId="{7C97E929-54D3-4581-96A9-54293579D009}" destId="{4B4AAE0B-9977-4108-BC05-657248F4A3CD}" srcOrd="4" destOrd="0" parTransId="{6658CCC9-04B4-4F87-BFC5-38B1E6B55D41}" sibTransId="{AC79E330-9AD0-4F1E-A4F5-D098852267AE}"/>
    <dgm:cxn modelId="{A4AA63F2-95C7-48A1-8CA5-02123BDEAB68}" srcId="{7C97E929-54D3-4581-96A9-54293579D009}" destId="{F0BC94AE-E10E-432C-948C-673689FDBF6F}" srcOrd="5" destOrd="0" parTransId="{84E83C03-02A9-41A7-A35C-CA791477E971}" sibTransId="{46ADF6B8-9F26-473B-A9F2-ADA74AD6F949}"/>
    <dgm:cxn modelId="{D464F52A-6698-4EB8-963F-10B4DC160DE1}" type="presParOf" srcId="{09B8C07B-F177-4E19-A6DC-50D74F972B92}" destId="{702E8837-CB91-4FFD-9AA7-69763D1F3D82}" srcOrd="0" destOrd="0" presId="urn:microsoft.com/office/officeart/2005/8/layout/list1"/>
    <dgm:cxn modelId="{DDCF5614-ACEF-4258-8BA9-91176272F565}" type="presParOf" srcId="{702E8837-CB91-4FFD-9AA7-69763D1F3D82}" destId="{980E2C7B-7A78-4746-A556-4A405379D14F}" srcOrd="0" destOrd="0" presId="urn:microsoft.com/office/officeart/2005/8/layout/list1"/>
    <dgm:cxn modelId="{8BDB6141-C3FC-4F8E-8231-0E2859BD913E}" type="presParOf" srcId="{702E8837-CB91-4FFD-9AA7-69763D1F3D82}" destId="{CB095279-749B-4C6E-B0F4-05BD7DB9FA1E}" srcOrd="1" destOrd="0" presId="urn:microsoft.com/office/officeart/2005/8/layout/list1"/>
    <dgm:cxn modelId="{8A4EB44B-E07A-40C7-BAA0-9107F9581759}" type="presParOf" srcId="{09B8C07B-F177-4E19-A6DC-50D74F972B92}" destId="{F3F84D93-5BF8-4D9A-AFC4-291973C09F5C}" srcOrd="1" destOrd="0" presId="urn:microsoft.com/office/officeart/2005/8/layout/list1"/>
    <dgm:cxn modelId="{B6DC23AA-D153-4699-ACD5-9FD66B9124F6}" type="presParOf" srcId="{09B8C07B-F177-4E19-A6DC-50D74F972B92}" destId="{68999F21-D8E6-43A4-B5A9-32C1A4C2D492}" srcOrd="2" destOrd="0" presId="urn:microsoft.com/office/officeart/2005/8/layout/list1"/>
    <dgm:cxn modelId="{0BA2E840-0B86-44A3-95FC-06987CC671E9}" type="presParOf" srcId="{09B8C07B-F177-4E19-A6DC-50D74F972B92}" destId="{DD9157CC-ACA9-4647-B725-0BD944D18071}" srcOrd="3" destOrd="0" presId="urn:microsoft.com/office/officeart/2005/8/layout/list1"/>
    <dgm:cxn modelId="{2957A466-5814-46E7-9FFB-2B9AB0DF21C8}" type="presParOf" srcId="{09B8C07B-F177-4E19-A6DC-50D74F972B92}" destId="{BF171931-04DF-4F30-9ECA-565799A0D38C}" srcOrd="4" destOrd="0" presId="urn:microsoft.com/office/officeart/2005/8/layout/list1"/>
    <dgm:cxn modelId="{B727E435-3A48-4908-8A97-CA14B0CC8F99}" type="presParOf" srcId="{BF171931-04DF-4F30-9ECA-565799A0D38C}" destId="{94E3E5C6-6EDD-4347-8A6A-9FE4BE838658}" srcOrd="0" destOrd="0" presId="urn:microsoft.com/office/officeart/2005/8/layout/list1"/>
    <dgm:cxn modelId="{C0AA16C8-2D2B-4BAE-82C5-6D41BDD19BB6}" type="presParOf" srcId="{BF171931-04DF-4F30-9ECA-565799A0D38C}" destId="{7458ED3C-04BF-4D00-9F1C-B2E29319517E}" srcOrd="1" destOrd="0" presId="urn:microsoft.com/office/officeart/2005/8/layout/list1"/>
    <dgm:cxn modelId="{8C80C7B7-F707-4D4A-8672-5B8C2D77169E}" type="presParOf" srcId="{09B8C07B-F177-4E19-A6DC-50D74F972B92}" destId="{FD43D090-02BD-440B-B83A-3D7CD9D6F1F9}" srcOrd="5" destOrd="0" presId="urn:microsoft.com/office/officeart/2005/8/layout/list1"/>
    <dgm:cxn modelId="{8A665019-8F16-4BE9-B70B-F8BA95DDEC4C}" type="presParOf" srcId="{09B8C07B-F177-4E19-A6DC-50D74F972B92}" destId="{C24AF191-8F36-4909-B3B7-7AC91B4DE309}" srcOrd="6" destOrd="0" presId="urn:microsoft.com/office/officeart/2005/8/layout/list1"/>
    <dgm:cxn modelId="{21F13EE6-57C2-4BD8-B507-F70EE679AC63}" type="presParOf" srcId="{09B8C07B-F177-4E19-A6DC-50D74F972B92}" destId="{20AF6287-61F2-4059-AC51-C8CF92F8D950}" srcOrd="7" destOrd="0" presId="urn:microsoft.com/office/officeart/2005/8/layout/list1"/>
    <dgm:cxn modelId="{95D7BEDC-E704-41AD-A300-CA8801D9BBEE}" type="presParOf" srcId="{09B8C07B-F177-4E19-A6DC-50D74F972B92}" destId="{57502966-1BEC-419F-9569-DBE36A3D636F}" srcOrd="8" destOrd="0" presId="urn:microsoft.com/office/officeart/2005/8/layout/list1"/>
    <dgm:cxn modelId="{14A50F11-35DB-4A0A-8FE5-D499B3ABFD92}" type="presParOf" srcId="{57502966-1BEC-419F-9569-DBE36A3D636F}" destId="{0DE393CE-7EFB-45EC-BA64-50AD51A73A7E}" srcOrd="0" destOrd="0" presId="urn:microsoft.com/office/officeart/2005/8/layout/list1"/>
    <dgm:cxn modelId="{613D48CF-0D13-474C-9B62-BBB93EE97376}" type="presParOf" srcId="{57502966-1BEC-419F-9569-DBE36A3D636F}" destId="{7DD8736C-9A0E-486A-8700-DCEC841644CA}" srcOrd="1" destOrd="0" presId="urn:microsoft.com/office/officeart/2005/8/layout/list1"/>
    <dgm:cxn modelId="{9277875A-C724-4FA4-A03E-755C9FE25504}" type="presParOf" srcId="{09B8C07B-F177-4E19-A6DC-50D74F972B92}" destId="{485A4936-242D-457A-BC93-0D22C62CD89E}" srcOrd="9" destOrd="0" presId="urn:microsoft.com/office/officeart/2005/8/layout/list1"/>
    <dgm:cxn modelId="{9C4E0658-47DF-42C6-8570-F7B29C8C28C3}" type="presParOf" srcId="{09B8C07B-F177-4E19-A6DC-50D74F972B92}" destId="{EDD68ED2-DA45-496F-979F-94C076D81205}" srcOrd="10" destOrd="0" presId="urn:microsoft.com/office/officeart/2005/8/layout/list1"/>
    <dgm:cxn modelId="{2DAE926D-025D-4DDF-9F7C-977C4F5CA48C}" type="presParOf" srcId="{09B8C07B-F177-4E19-A6DC-50D74F972B92}" destId="{771B3E02-C91E-4A99-9032-01B1671E064A}" srcOrd="11" destOrd="0" presId="urn:microsoft.com/office/officeart/2005/8/layout/list1"/>
    <dgm:cxn modelId="{7A8F0B45-52C2-4C9B-A302-0D8C4F4FFD4C}" type="presParOf" srcId="{09B8C07B-F177-4E19-A6DC-50D74F972B92}" destId="{A373368E-F827-461F-B3BC-5DF78D9D9F07}" srcOrd="12" destOrd="0" presId="urn:microsoft.com/office/officeart/2005/8/layout/list1"/>
    <dgm:cxn modelId="{BD1F7DE1-EBA6-4DE8-A404-BF3747136E30}" type="presParOf" srcId="{A373368E-F827-461F-B3BC-5DF78D9D9F07}" destId="{38FAFB99-F205-40BA-90F5-43EDC58F80F8}" srcOrd="0" destOrd="0" presId="urn:microsoft.com/office/officeart/2005/8/layout/list1"/>
    <dgm:cxn modelId="{1BD53161-38D7-40D7-A386-A86FE17B4BC5}" type="presParOf" srcId="{A373368E-F827-461F-B3BC-5DF78D9D9F07}" destId="{3EEE84D1-5C85-4035-BEF7-204E39F161BB}" srcOrd="1" destOrd="0" presId="urn:microsoft.com/office/officeart/2005/8/layout/list1"/>
    <dgm:cxn modelId="{4076F8B1-1F62-445E-AFCC-23FEF5FF7C40}" type="presParOf" srcId="{09B8C07B-F177-4E19-A6DC-50D74F972B92}" destId="{4448D9E3-2716-4153-B64B-8765D33B90AD}" srcOrd="13" destOrd="0" presId="urn:microsoft.com/office/officeart/2005/8/layout/list1"/>
    <dgm:cxn modelId="{400B928F-840B-4E75-87BF-FB1F6DC40120}" type="presParOf" srcId="{09B8C07B-F177-4E19-A6DC-50D74F972B92}" destId="{BD566EA4-D5D5-436E-B045-AE36447795AD}" srcOrd="14" destOrd="0" presId="urn:microsoft.com/office/officeart/2005/8/layout/list1"/>
    <dgm:cxn modelId="{1A504616-5E6A-4C94-9326-6A03316A3D44}" type="presParOf" srcId="{09B8C07B-F177-4E19-A6DC-50D74F972B92}" destId="{48D8D9B6-4B4E-4D1F-9D42-990BB09FEDEA}" srcOrd="15" destOrd="0" presId="urn:microsoft.com/office/officeart/2005/8/layout/list1"/>
    <dgm:cxn modelId="{D7BA369E-A6DE-41EC-AE27-0398F2E66511}" type="presParOf" srcId="{09B8C07B-F177-4E19-A6DC-50D74F972B92}" destId="{AE94BB0F-8FF7-4A3C-BB13-8E77D432931D}" srcOrd="16" destOrd="0" presId="urn:microsoft.com/office/officeart/2005/8/layout/list1"/>
    <dgm:cxn modelId="{16D20EEE-30D2-4332-9ABD-08385FE8F448}" type="presParOf" srcId="{AE94BB0F-8FF7-4A3C-BB13-8E77D432931D}" destId="{40C69811-0153-4F09-9961-012E47EA0AB6}" srcOrd="0" destOrd="0" presId="urn:microsoft.com/office/officeart/2005/8/layout/list1"/>
    <dgm:cxn modelId="{F09EDB61-DD70-4A74-B23A-B30D3B2CFE4F}" type="presParOf" srcId="{AE94BB0F-8FF7-4A3C-BB13-8E77D432931D}" destId="{C3AF5295-E58A-4061-9D4D-E119A0128553}" srcOrd="1" destOrd="0" presId="urn:microsoft.com/office/officeart/2005/8/layout/list1"/>
    <dgm:cxn modelId="{CCE0CDD7-39DD-465E-A29B-EC83174B013A}" type="presParOf" srcId="{09B8C07B-F177-4E19-A6DC-50D74F972B92}" destId="{FAAD82E4-F581-4517-9A50-94F74F5C4FFD}" srcOrd="17" destOrd="0" presId="urn:microsoft.com/office/officeart/2005/8/layout/list1"/>
    <dgm:cxn modelId="{7D16F0E1-3925-47C1-865D-F59BCD001532}" type="presParOf" srcId="{09B8C07B-F177-4E19-A6DC-50D74F972B92}" destId="{6F5AC933-43B7-4D4C-AB12-F6E20E85FF45}" srcOrd="18" destOrd="0" presId="urn:microsoft.com/office/officeart/2005/8/layout/list1"/>
    <dgm:cxn modelId="{6566BFE6-C7F0-49BA-B99D-C5B7008A7011}" type="presParOf" srcId="{09B8C07B-F177-4E19-A6DC-50D74F972B92}" destId="{BF83FD6F-466C-4FDF-883E-9D029D421E79}" srcOrd="19" destOrd="0" presId="urn:microsoft.com/office/officeart/2005/8/layout/list1"/>
    <dgm:cxn modelId="{AA589B6E-F780-4D88-9532-CCAA8B7B703A}" type="presParOf" srcId="{09B8C07B-F177-4E19-A6DC-50D74F972B92}" destId="{4A7094E7-7C72-4887-A43A-F56281115C1C}" srcOrd="20" destOrd="0" presId="urn:microsoft.com/office/officeart/2005/8/layout/list1"/>
    <dgm:cxn modelId="{76C961FA-88FA-4AF4-AE50-622BC871653E}" type="presParOf" srcId="{4A7094E7-7C72-4887-A43A-F56281115C1C}" destId="{B75AFA51-F865-498E-807A-27032D32EF8B}" srcOrd="0" destOrd="0" presId="urn:microsoft.com/office/officeart/2005/8/layout/list1"/>
    <dgm:cxn modelId="{C137BA2E-317F-4892-8781-D06886C43F0F}" type="presParOf" srcId="{4A7094E7-7C72-4887-A43A-F56281115C1C}" destId="{F660E5AA-277F-44DA-94B4-A57B2144C842}" srcOrd="1" destOrd="0" presId="urn:microsoft.com/office/officeart/2005/8/layout/list1"/>
    <dgm:cxn modelId="{EBB0F360-6782-45FB-A57D-169E4A8A74B0}" type="presParOf" srcId="{09B8C07B-F177-4E19-A6DC-50D74F972B92}" destId="{8CF5C10D-32BF-43F1-BF11-5DA2CCDE7886}" srcOrd="21" destOrd="0" presId="urn:microsoft.com/office/officeart/2005/8/layout/list1"/>
    <dgm:cxn modelId="{FF2F1523-2DE1-4FED-B377-A0A703DCC1B5}" type="presParOf" srcId="{09B8C07B-F177-4E19-A6DC-50D74F972B92}" destId="{879BB4EE-7C2E-4C91-BF8E-FFBF5616BC8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D6D6-41A5-4FAF-978C-015A80434E21}">
      <dsp:nvSpPr>
        <dsp:cNvPr id="0" name=""/>
        <dsp:cNvSpPr/>
      </dsp:nvSpPr>
      <dsp:spPr>
        <a:xfrm>
          <a:off x="0" y="31096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41460D-8E72-43FD-A41E-33D3A19AD4EF}">
      <dsp:nvSpPr>
        <dsp:cNvPr id="0" name=""/>
        <dsp:cNvSpPr/>
      </dsp:nvSpPr>
      <dsp:spPr>
        <a:xfrm>
          <a:off x="151622" y="19288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Subordinação</a:t>
          </a:r>
        </a:p>
      </dsp:txBody>
      <dsp:txXfrm>
        <a:off x="163150" y="204414"/>
        <a:ext cx="2099659" cy="213104"/>
      </dsp:txXfrm>
    </dsp:sp>
    <dsp:sp modelId="{32A0B338-1390-4E70-912C-DA820222E23B}">
      <dsp:nvSpPr>
        <dsp:cNvPr id="0" name=""/>
        <dsp:cNvSpPr/>
      </dsp:nvSpPr>
      <dsp:spPr>
        <a:xfrm>
          <a:off x="0" y="67384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A9E48-5918-4292-9158-F934BFE7CD83}">
      <dsp:nvSpPr>
        <dsp:cNvPr id="0" name=""/>
        <dsp:cNvSpPr/>
      </dsp:nvSpPr>
      <dsp:spPr>
        <a:xfrm>
          <a:off x="151622" y="55576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Pessoalidade</a:t>
          </a:r>
        </a:p>
      </dsp:txBody>
      <dsp:txXfrm>
        <a:off x="163150" y="567294"/>
        <a:ext cx="2099659" cy="213104"/>
      </dsp:txXfrm>
    </dsp:sp>
    <dsp:sp modelId="{AB401EAD-08C9-42D5-BF5F-845619CB58FF}">
      <dsp:nvSpPr>
        <dsp:cNvPr id="0" name=""/>
        <dsp:cNvSpPr/>
      </dsp:nvSpPr>
      <dsp:spPr>
        <a:xfrm>
          <a:off x="0" y="103672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C032F-0865-4B0A-88BC-1F67437DB3F0}">
      <dsp:nvSpPr>
        <dsp:cNvPr id="0" name=""/>
        <dsp:cNvSpPr/>
      </dsp:nvSpPr>
      <dsp:spPr>
        <a:xfrm>
          <a:off x="151622" y="91864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Não eventualidade</a:t>
          </a:r>
        </a:p>
      </dsp:txBody>
      <dsp:txXfrm>
        <a:off x="163150" y="930174"/>
        <a:ext cx="2099659" cy="213104"/>
      </dsp:txXfrm>
    </dsp:sp>
    <dsp:sp modelId="{F541F4E0-8A89-4C15-B4C9-6494EAF828A1}">
      <dsp:nvSpPr>
        <dsp:cNvPr id="0" name=""/>
        <dsp:cNvSpPr/>
      </dsp:nvSpPr>
      <dsp:spPr>
        <a:xfrm>
          <a:off x="0" y="139960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349D6F-2D33-4FF0-A362-13CCA5C4847C}">
      <dsp:nvSpPr>
        <dsp:cNvPr id="0" name=""/>
        <dsp:cNvSpPr/>
      </dsp:nvSpPr>
      <dsp:spPr>
        <a:xfrm>
          <a:off x="151622" y="128152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a:latin typeface="Tw Cen MT" panose="020B0602020104020603" pitchFamily="34" charset="0"/>
            </a:rPr>
            <a:t>Salário</a:t>
          </a:r>
          <a:endParaRPr lang="pt-BR" sz="1400" kern="1200" dirty="0">
            <a:latin typeface="Tw Cen MT" panose="020B0602020104020603" pitchFamily="34" charset="0"/>
          </a:endParaRPr>
        </a:p>
      </dsp:txBody>
      <dsp:txXfrm>
        <a:off x="163150" y="1293054"/>
        <a:ext cx="2099659" cy="213104"/>
      </dsp:txXfrm>
    </dsp:sp>
    <dsp:sp modelId="{7F62450F-EB10-4CFA-AEB6-617302A553D2}">
      <dsp:nvSpPr>
        <dsp:cNvPr id="0" name=""/>
        <dsp:cNvSpPr/>
      </dsp:nvSpPr>
      <dsp:spPr>
        <a:xfrm>
          <a:off x="0" y="176248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37324-7252-4C67-AA3B-E3DA8FC1C20D}">
      <dsp:nvSpPr>
        <dsp:cNvPr id="0" name=""/>
        <dsp:cNvSpPr/>
      </dsp:nvSpPr>
      <dsp:spPr>
        <a:xfrm>
          <a:off x="151622" y="164440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Jornada de trabalho</a:t>
          </a:r>
        </a:p>
      </dsp:txBody>
      <dsp:txXfrm>
        <a:off x="163150" y="1655934"/>
        <a:ext cx="2099659" cy="213104"/>
      </dsp:txXfrm>
    </dsp:sp>
    <dsp:sp modelId="{A95BA58C-0C96-47EE-AD05-B5A0E11211B6}">
      <dsp:nvSpPr>
        <dsp:cNvPr id="0" name=""/>
        <dsp:cNvSpPr/>
      </dsp:nvSpPr>
      <dsp:spPr>
        <a:xfrm>
          <a:off x="0" y="212536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094AA-E0EB-4B82-A08F-AFDFA51CC54D}">
      <dsp:nvSpPr>
        <dsp:cNvPr id="0" name=""/>
        <dsp:cNvSpPr/>
      </dsp:nvSpPr>
      <dsp:spPr>
        <a:xfrm>
          <a:off x="151622" y="200728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a:latin typeface="Tw Cen MT" panose="020B0602020104020603" pitchFamily="34" charset="0"/>
            </a:rPr>
            <a:t>Férias</a:t>
          </a:r>
          <a:endParaRPr lang="pt-BR" sz="1400" kern="1200" dirty="0">
            <a:latin typeface="Tw Cen MT" panose="020B0602020104020603" pitchFamily="34" charset="0"/>
          </a:endParaRPr>
        </a:p>
      </dsp:txBody>
      <dsp:txXfrm>
        <a:off x="163150" y="2018814"/>
        <a:ext cx="2099659" cy="213104"/>
      </dsp:txXfrm>
    </dsp:sp>
    <dsp:sp modelId="{6F37B2D0-60F1-4B8F-B5C3-32814A0C9C9D}">
      <dsp:nvSpPr>
        <dsp:cNvPr id="0" name=""/>
        <dsp:cNvSpPr/>
      </dsp:nvSpPr>
      <dsp:spPr>
        <a:xfrm>
          <a:off x="0" y="248824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FF82C-129A-44AF-993C-A783FD2212F0}">
      <dsp:nvSpPr>
        <dsp:cNvPr id="0" name=""/>
        <dsp:cNvSpPr/>
      </dsp:nvSpPr>
      <dsp:spPr>
        <a:xfrm>
          <a:off x="151622" y="237016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FGTS</a:t>
          </a:r>
        </a:p>
      </dsp:txBody>
      <dsp:txXfrm>
        <a:off x="163150" y="2381694"/>
        <a:ext cx="2099659" cy="213104"/>
      </dsp:txXfrm>
    </dsp:sp>
    <dsp:sp modelId="{B94D8F8E-A684-4DC2-943A-138A9C731B79}">
      <dsp:nvSpPr>
        <dsp:cNvPr id="0" name=""/>
        <dsp:cNvSpPr/>
      </dsp:nvSpPr>
      <dsp:spPr>
        <a:xfrm>
          <a:off x="0" y="285112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B01E9-ACC0-4401-8FE6-204A4DCA960A}">
      <dsp:nvSpPr>
        <dsp:cNvPr id="0" name=""/>
        <dsp:cNvSpPr/>
      </dsp:nvSpPr>
      <dsp:spPr>
        <a:xfrm>
          <a:off x="151622" y="273304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13º</a:t>
          </a:r>
        </a:p>
      </dsp:txBody>
      <dsp:txXfrm>
        <a:off x="163150" y="2744574"/>
        <a:ext cx="2099659" cy="213104"/>
      </dsp:txXfrm>
    </dsp:sp>
    <dsp:sp modelId="{34DE9A99-434D-47BE-816F-F625DE04AA99}">
      <dsp:nvSpPr>
        <dsp:cNvPr id="0" name=""/>
        <dsp:cNvSpPr/>
      </dsp:nvSpPr>
      <dsp:spPr>
        <a:xfrm>
          <a:off x="0" y="321400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3D650-0C00-4F45-A69D-93DEC0685B21}">
      <dsp:nvSpPr>
        <dsp:cNvPr id="0" name=""/>
        <dsp:cNvSpPr/>
      </dsp:nvSpPr>
      <dsp:spPr>
        <a:xfrm>
          <a:off x="151622" y="309592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Hora extra</a:t>
          </a:r>
        </a:p>
      </dsp:txBody>
      <dsp:txXfrm>
        <a:off x="163150" y="3107454"/>
        <a:ext cx="2099659" cy="213104"/>
      </dsp:txXfrm>
    </dsp:sp>
    <dsp:sp modelId="{3EE793B0-748A-478E-967B-35130BFBAC76}">
      <dsp:nvSpPr>
        <dsp:cNvPr id="0" name=""/>
        <dsp:cNvSpPr/>
      </dsp:nvSpPr>
      <dsp:spPr>
        <a:xfrm>
          <a:off x="0" y="3576886"/>
          <a:ext cx="3032450" cy="201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0035A2-097B-421A-B0FD-597E9C18093B}">
      <dsp:nvSpPr>
        <dsp:cNvPr id="0" name=""/>
        <dsp:cNvSpPr/>
      </dsp:nvSpPr>
      <dsp:spPr>
        <a:xfrm>
          <a:off x="151622" y="3458806"/>
          <a:ext cx="2122715" cy="23616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234" tIns="0" rIns="80234" bIns="0" numCol="1" spcCol="1270" anchor="ctr" anchorCtr="0">
          <a:noAutofit/>
        </a:bodyPr>
        <a:lstStyle/>
        <a:p>
          <a:pPr marL="0" lvl="0" indent="0" algn="l" defTabSz="622300">
            <a:lnSpc>
              <a:spcPct val="90000"/>
            </a:lnSpc>
            <a:spcBef>
              <a:spcPct val="0"/>
            </a:spcBef>
            <a:spcAft>
              <a:spcPct val="35000"/>
            </a:spcAft>
            <a:buNone/>
          </a:pPr>
          <a:r>
            <a:rPr lang="pt-BR" sz="1400" kern="1200" dirty="0">
              <a:latin typeface="Tw Cen MT" panose="020B0602020104020603" pitchFamily="34" charset="0"/>
            </a:rPr>
            <a:t>INSS</a:t>
          </a:r>
        </a:p>
      </dsp:txBody>
      <dsp:txXfrm>
        <a:off x="163150" y="3470334"/>
        <a:ext cx="2099659" cy="2131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TRT 2</a:t>
          </a:r>
        </a:p>
      </dsp:txBody>
      <dsp:txXfrm>
        <a:off x="847989" y="233883"/>
        <a:ext cx="2596100" cy="8307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TRT 20</a:t>
          </a:r>
        </a:p>
      </dsp:txBody>
      <dsp:txXfrm>
        <a:off x="847989" y="233883"/>
        <a:ext cx="2596100" cy="8307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TST</a:t>
          </a:r>
        </a:p>
      </dsp:txBody>
      <dsp:txXfrm>
        <a:off x="847989" y="233883"/>
        <a:ext cx="2596100" cy="8307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6EF30-EFCE-4B75-8C0B-08477AD53D1A}">
      <dsp:nvSpPr>
        <dsp:cNvPr id="0" name=""/>
        <dsp:cNvSpPr/>
      </dsp:nvSpPr>
      <dsp:spPr>
        <a:xfrm>
          <a:off x="0" y="166188"/>
          <a:ext cx="7168243" cy="1576768"/>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2E0F036D-D7E4-4931-A65F-C92A6F197415}">
      <dsp:nvSpPr>
        <dsp:cNvPr id="0" name=""/>
        <dsp:cNvSpPr/>
      </dsp:nvSpPr>
      <dsp:spPr>
        <a:xfrm>
          <a:off x="367257" y="620702"/>
          <a:ext cx="668394" cy="667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78ACB-4A84-438D-BA40-7FE049E0951D}">
      <dsp:nvSpPr>
        <dsp:cNvPr id="0" name=""/>
        <dsp:cNvSpPr/>
      </dsp:nvSpPr>
      <dsp:spPr>
        <a:xfrm>
          <a:off x="1402910" y="228122"/>
          <a:ext cx="5661134" cy="133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7" tIns="141807" rIns="141807" bIns="141807" numCol="1" spcCol="1270" anchor="ctr" anchorCtr="0">
          <a:noAutofit/>
        </a:bodyPr>
        <a:lstStyle/>
        <a:p>
          <a:pPr marL="0" lvl="0" indent="0" algn="just" defTabSz="711200">
            <a:lnSpc>
              <a:spcPct val="100000"/>
            </a:lnSpc>
            <a:spcBef>
              <a:spcPct val="0"/>
            </a:spcBef>
            <a:spcAft>
              <a:spcPct val="35000"/>
            </a:spcAft>
            <a:buNone/>
          </a:pPr>
          <a:r>
            <a:rPr lang="pt-BR" sz="1600" b="1" kern="1200" dirty="0">
              <a:solidFill>
                <a:schemeClr val="bg1"/>
              </a:solidFill>
            </a:rPr>
            <a:t>CLT - Art. 444 </a:t>
          </a:r>
          <a:r>
            <a:rPr lang="pt-BR" sz="1600" kern="1200" dirty="0">
              <a:solidFill>
                <a:schemeClr val="bg1"/>
              </a:solidFill>
            </a:rPr>
            <a:t>- As relações contratuais de trabalho podem ser objeto de livre estipulação das partes interessadas em tudo quanto não contravenha às disposições de proteção ao trabalho, aos contratos coletivos que lhes sejam aplicáveis e às decisões das autoridades competentes.</a:t>
          </a:r>
          <a:endParaRPr lang="en-US" sz="1600" kern="1200" dirty="0">
            <a:solidFill>
              <a:schemeClr val="bg1"/>
            </a:solidFill>
          </a:endParaRPr>
        </a:p>
      </dsp:txBody>
      <dsp:txXfrm>
        <a:off x="1402910" y="228122"/>
        <a:ext cx="5661134" cy="1339908"/>
      </dsp:txXfrm>
    </dsp:sp>
    <dsp:sp modelId="{129E18D1-3E83-4577-AB24-BD2EC8D5A46E}">
      <dsp:nvSpPr>
        <dsp:cNvPr id="0" name=""/>
        <dsp:cNvSpPr/>
      </dsp:nvSpPr>
      <dsp:spPr>
        <a:xfrm>
          <a:off x="0" y="2025043"/>
          <a:ext cx="7168243" cy="175997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A4729E92-44C8-4162-9B1D-FD846A9ADA61}">
      <dsp:nvSpPr>
        <dsp:cNvPr id="0" name=""/>
        <dsp:cNvSpPr/>
      </dsp:nvSpPr>
      <dsp:spPr>
        <a:xfrm>
          <a:off x="367257" y="2571159"/>
          <a:ext cx="668394" cy="667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12FC4-7F9F-4836-B989-39E841F47841}">
      <dsp:nvSpPr>
        <dsp:cNvPr id="0" name=""/>
        <dsp:cNvSpPr/>
      </dsp:nvSpPr>
      <dsp:spPr>
        <a:xfrm>
          <a:off x="1290939" y="2030506"/>
          <a:ext cx="5695339" cy="167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07" tIns="141807" rIns="141807" bIns="141807" numCol="1" spcCol="1270" anchor="ctr" anchorCtr="0">
          <a:noAutofit/>
        </a:bodyPr>
        <a:lstStyle/>
        <a:p>
          <a:pPr marL="0" lvl="0" indent="0" algn="just" defTabSz="622300">
            <a:lnSpc>
              <a:spcPct val="100000"/>
            </a:lnSpc>
            <a:spcBef>
              <a:spcPct val="0"/>
            </a:spcBef>
            <a:spcAft>
              <a:spcPct val="35000"/>
            </a:spcAft>
            <a:buNone/>
          </a:pPr>
          <a:r>
            <a:rPr lang="pt-BR" sz="1400" kern="1200" dirty="0">
              <a:solidFill>
                <a:schemeClr val="bg1"/>
              </a:solidFill>
            </a:rPr>
            <a:t>Parágrafo único. A livre estipulação a que se refere o caput deste artigo aplica-se às hipóteses previstas no art. 611-A desta Consolidação, com a mesma eficácia legal e preponderância sobre os instrumentos coletivos, no caso de empregado portador de diploma de nível superior e que perceba salário mensal igual ou superior a duas vezes o limite máximo dos benefícios do Regime Geral de Previdência Social. (Incluído pela Lei nº 13.467, de 2017)</a:t>
          </a:r>
          <a:endParaRPr lang="en-US" sz="1400" kern="1200" dirty="0">
            <a:solidFill>
              <a:schemeClr val="bg1"/>
            </a:solidFill>
          </a:endParaRPr>
        </a:p>
      </dsp:txBody>
      <dsp:txXfrm>
        <a:off x="1290939" y="2030506"/>
        <a:ext cx="5695339" cy="16723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061357" y="442"/>
          <a:ext cx="1376264" cy="1048953"/>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061357" y="442"/>
          <a:ext cx="1376264" cy="1048953"/>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373225" y="189254"/>
          <a:ext cx="2752529" cy="67133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accent2"/>
              </a:solidFill>
            </a:rPr>
            <a:t>MEI/Autônomo/PJ</a:t>
          </a:r>
          <a:endParaRPr lang="en-US" sz="2800" b="1" kern="1200" dirty="0">
            <a:solidFill>
              <a:srgbClr val="C00000"/>
            </a:solidFill>
            <a:latin typeface="Arial Narrow" panose="020B0606020202030204" pitchFamily="34" charset="0"/>
          </a:endParaRPr>
        </a:p>
      </dsp:txBody>
      <dsp:txXfrm>
        <a:off x="373225" y="189254"/>
        <a:ext cx="2752529" cy="6713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4B439-BEFD-4ABB-B67C-815460425BD7}">
      <dsp:nvSpPr>
        <dsp:cNvPr id="0" name=""/>
        <dsp:cNvSpPr/>
      </dsp:nvSpPr>
      <dsp:spPr>
        <a:xfrm>
          <a:off x="0" y="0"/>
          <a:ext cx="60639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63397-09BD-42D7-8357-CA81CCF22BA8}">
      <dsp:nvSpPr>
        <dsp:cNvPr id="0" name=""/>
        <dsp:cNvSpPr/>
      </dsp:nvSpPr>
      <dsp:spPr>
        <a:xfrm>
          <a:off x="0" y="0"/>
          <a:ext cx="6063965"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Hipossuficiência</a:t>
          </a:r>
        </a:p>
      </dsp:txBody>
      <dsp:txXfrm>
        <a:off x="0" y="0"/>
        <a:ext cx="6063965" cy="1360170"/>
      </dsp:txXfrm>
    </dsp:sp>
    <dsp:sp modelId="{617DC766-F93E-4D28-860D-EE02AFC79278}">
      <dsp:nvSpPr>
        <dsp:cNvPr id="0" name=""/>
        <dsp:cNvSpPr/>
      </dsp:nvSpPr>
      <dsp:spPr>
        <a:xfrm>
          <a:off x="0" y="1360170"/>
          <a:ext cx="6063965" cy="0"/>
        </a:xfrm>
        <a:prstGeom prst="line">
          <a:avLst/>
        </a:prstGeom>
        <a:solidFill>
          <a:schemeClr val="accent2">
            <a:hueOff val="-98502"/>
            <a:satOff val="-570"/>
            <a:lumOff val="6209"/>
            <a:alphaOff val="0"/>
          </a:schemeClr>
        </a:solidFill>
        <a:ln w="12700" cap="flat" cmpd="sng" algn="ctr">
          <a:solidFill>
            <a:schemeClr val="accent2">
              <a:hueOff val="-98502"/>
              <a:satOff val="-570"/>
              <a:lumOff val="6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99533-103B-4EC8-8E74-ECADB916A2BB}">
      <dsp:nvSpPr>
        <dsp:cNvPr id="0" name=""/>
        <dsp:cNvSpPr/>
      </dsp:nvSpPr>
      <dsp:spPr>
        <a:xfrm>
          <a:off x="0" y="1360170"/>
          <a:ext cx="6063965"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Menor salário</a:t>
          </a:r>
        </a:p>
      </dsp:txBody>
      <dsp:txXfrm>
        <a:off x="0" y="1360170"/>
        <a:ext cx="6063965" cy="1360170"/>
      </dsp:txXfrm>
    </dsp:sp>
    <dsp:sp modelId="{BD2C0CD9-FDB9-4318-834D-6A2D1CCAB793}">
      <dsp:nvSpPr>
        <dsp:cNvPr id="0" name=""/>
        <dsp:cNvSpPr/>
      </dsp:nvSpPr>
      <dsp:spPr>
        <a:xfrm>
          <a:off x="0" y="2720340"/>
          <a:ext cx="6063965" cy="0"/>
        </a:xfrm>
        <a:prstGeom prst="line">
          <a:avLst/>
        </a:prstGeom>
        <a:solidFill>
          <a:schemeClr val="accent2">
            <a:hueOff val="-197005"/>
            <a:satOff val="-1139"/>
            <a:lumOff val="12419"/>
            <a:alphaOff val="0"/>
          </a:schemeClr>
        </a:solidFill>
        <a:ln w="12700" cap="flat" cmpd="sng" algn="ctr">
          <a:solidFill>
            <a:schemeClr val="accent2">
              <a:hueOff val="-197005"/>
              <a:satOff val="-1139"/>
              <a:lumOff val="12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DC665-1839-41A0-BCB4-3FFA80CAF4C7}">
      <dsp:nvSpPr>
        <dsp:cNvPr id="0" name=""/>
        <dsp:cNvSpPr/>
      </dsp:nvSpPr>
      <dsp:spPr>
        <a:xfrm>
          <a:off x="0" y="2720340"/>
          <a:ext cx="6063965"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Baixa qualificação</a:t>
          </a:r>
        </a:p>
      </dsp:txBody>
      <dsp:txXfrm>
        <a:off x="0" y="2720340"/>
        <a:ext cx="6063965" cy="1360170"/>
      </dsp:txXfrm>
    </dsp:sp>
    <dsp:sp modelId="{29E86CE1-8513-4A77-9D6E-6C3A9EE73DA5}">
      <dsp:nvSpPr>
        <dsp:cNvPr id="0" name=""/>
        <dsp:cNvSpPr/>
      </dsp:nvSpPr>
      <dsp:spPr>
        <a:xfrm>
          <a:off x="0" y="4080509"/>
          <a:ext cx="6063965" cy="0"/>
        </a:xfrm>
        <a:prstGeom prst="line">
          <a:avLst/>
        </a:prstGeom>
        <a:solidFill>
          <a:schemeClr val="accent2">
            <a:hueOff val="-295507"/>
            <a:satOff val="-1709"/>
            <a:lumOff val="18628"/>
            <a:alphaOff val="0"/>
          </a:schemeClr>
        </a:solidFill>
        <a:ln w="12700" cap="flat" cmpd="sng" algn="ctr">
          <a:solidFill>
            <a:schemeClr val="accent2">
              <a:hueOff val="-295507"/>
              <a:satOff val="-1709"/>
              <a:lumOff val="1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17A93-EE16-43D1-A0A7-9BAB4F561300}">
      <dsp:nvSpPr>
        <dsp:cNvPr id="0" name=""/>
        <dsp:cNvSpPr/>
      </dsp:nvSpPr>
      <dsp:spPr>
        <a:xfrm>
          <a:off x="0" y="4080510"/>
          <a:ext cx="6063965"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kern="1200" dirty="0"/>
            <a:t>Estabilidade e recebimento de verbas rescisórias</a:t>
          </a:r>
        </a:p>
      </dsp:txBody>
      <dsp:txXfrm>
        <a:off x="0" y="4080510"/>
        <a:ext cx="6063965" cy="13601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TRT 2</a:t>
          </a:r>
        </a:p>
      </dsp:txBody>
      <dsp:txXfrm>
        <a:off x="847989" y="233883"/>
        <a:ext cx="2596100" cy="8307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70D4-379D-4390-B66E-E8AF8D35C7C9}">
      <dsp:nvSpPr>
        <dsp:cNvPr id="0" name=""/>
        <dsp:cNvSpPr/>
      </dsp:nvSpPr>
      <dsp:spPr>
        <a:xfrm>
          <a:off x="491142" y="1111585"/>
          <a:ext cx="799716" cy="799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0F76B-81B6-4148-969B-560BDBAB2FE7}">
      <dsp:nvSpPr>
        <dsp:cNvPr id="0" name=""/>
        <dsp:cNvSpPr/>
      </dsp:nvSpPr>
      <dsp:spPr>
        <a:xfrm>
          <a:off x="2426" y="2178054"/>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t-BR" sz="1400" b="1" kern="1200" dirty="0"/>
            <a:t>Ações trabalhistas</a:t>
          </a:r>
        </a:p>
      </dsp:txBody>
      <dsp:txXfrm>
        <a:off x="2426" y="2178054"/>
        <a:ext cx="1777148" cy="710859"/>
      </dsp:txXfrm>
    </dsp:sp>
    <dsp:sp modelId="{076294E2-7284-4FD0-8F20-004CA6F1C8A4}">
      <dsp:nvSpPr>
        <dsp:cNvPr id="0" name=""/>
        <dsp:cNvSpPr/>
      </dsp:nvSpPr>
      <dsp:spPr>
        <a:xfrm>
          <a:off x="2579291" y="1111585"/>
          <a:ext cx="799716" cy="7997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9A646-70DE-4E37-B440-F4EFA050C926}">
      <dsp:nvSpPr>
        <dsp:cNvPr id="0" name=""/>
        <dsp:cNvSpPr/>
      </dsp:nvSpPr>
      <dsp:spPr>
        <a:xfrm>
          <a:off x="2090575" y="2178054"/>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t-BR" sz="1400" b="1" kern="1200" dirty="0"/>
            <a:t>Pagamento em duplicidade das verbas que seriam rescisórias</a:t>
          </a:r>
        </a:p>
      </dsp:txBody>
      <dsp:txXfrm>
        <a:off x="2090575" y="2178054"/>
        <a:ext cx="1777148" cy="710859"/>
      </dsp:txXfrm>
    </dsp:sp>
    <dsp:sp modelId="{7D8FB543-C482-4331-B196-7C99ABB77766}">
      <dsp:nvSpPr>
        <dsp:cNvPr id="0" name=""/>
        <dsp:cNvSpPr/>
      </dsp:nvSpPr>
      <dsp:spPr>
        <a:xfrm>
          <a:off x="4667441" y="1111585"/>
          <a:ext cx="799716" cy="799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495543-D124-42CC-B822-FF5E5BE5AEB9}">
      <dsp:nvSpPr>
        <dsp:cNvPr id="0" name=""/>
        <dsp:cNvSpPr/>
      </dsp:nvSpPr>
      <dsp:spPr>
        <a:xfrm>
          <a:off x="4178725" y="2178054"/>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t-BR" sz="1400" b="1" kern="1200" dirty="0"/>
            <a:t>Indenizações em eventos adversos como acidentes de trabalho</a:t>
          </a:r>
        </a:p>
      </dsp:txBody>
      <dsp:txXfrm>
        <a:off x="4178725" y="2178054"/>
        <a:ext cx="1777148" cy="710859"/>
      </dsp:txXfrm>
    </dsp:sp>
    <dsp:sp modelId="{27237170-5CA6-473B-854B-1F904CFEC99F}">
      <dsp:nvSpPr>
        <dsp:cNvPr id="0" name=""/>
        <dsp:cNvSpPr/>
      </dsp:nvSpPr>
      <dsp:spPr>
        <a:xfrm>
          <a:off x="6755590" y="1111585"/>
          <a:ext cx="799716" cy="799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370633-3873-4934-989B-1A6476B06769}">
      <dsp:nvSpPr>
        <dsp:cNvPr id="0" name=""/>
        <dsp:cNvSpPr/>
      </dsp:nvSpPr>
      <dsp:spPr>
        <a:xfrm>
          <a:off x="6266874" y="2178054"/>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t-BR" sz="1400" b="1" kern="1200" dirty="0"/>
            <a:t>Maior reflexo social e econômico</a:t>
          </a:r>
        </a:p>
      </dsp:txBody>
      <dsp:txXfrm>
        <a:off x="6266874" y="2178054"/>
        <a:ext cx="1777148" cy="710859"/>
      </dsp:txXfrm>
    </dsp:sp>
    <dsp:sp modelId="{AF666A11-636B-44B9-8081-60183A4C5117}">
      <dsp:nvSpPr>
        <dsp:cNvPr id="0" name=""/>
        <dsp:cNvSpPr/>
      </dsp:nvSpPr>
      <dsp:spPr>
        <a:xfrm>
          <a:off x="8843739" y="1111585"/>
          <a:ext cx="799716" cy="799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EE10C-F827-4AD6-AC58-CA18ED5E95FD}">
      <dsp:nvSpPr>
        <dsp:cNvPr id="0" name=""/>
        <dsp:cNvSpPr/>
      </dsp:nvSpPr>
      <dsp:spPr>
        <a:xfrm>
          <a:off x="8355024" y="2178054"/>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t-BR" sz="1400" b="1" kern="1200" dirty="0"/>
            <a:t>Indenizações frente às doenças e mortes</a:t>
          </a:r>
        </a:p>
      </dsp:txBody>
      <dsp:txXfrm>
        <a:off x="8355024" y="2178054"/>
        <a:ext cx="1777148" cy="7108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59D3-8D98-4CB3-8020-A7E478370B62}">
      <dsp:nvSpPr>
        <dsp:cNvPr id="0" name=""/>
        <dsp:cNvSpPr/>
      </dsp:nvSpPr>
      <dsp:spPr>
        <a:xfrm>
          <a:off x="0" y="1377"/>
          <a:ext cx="5861090" cy="449011"/>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876F8F3F-B7A3-444F-94B3-59C755B2EA31}">
      <dsp:nvSpPr>
        <dsp:cNvPr id="0" name=""/>
        <dsp:cNvSpPr/>
      </dsp:nvSpPr>
      <dsp:spPr>
        <a:xfrm>
          <a:off x="135826" y="102404"/>
          <a:ext cx="246956" cy="2469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4A167-2883-4199-8A19-A90F099891D2}">
      <dsp:nvSpPr>
        <dsp:cNvPr id="0" name=""/>
        <dsp:cNvSpPr/>
      </dsp:nvSpPr>
      <dsp:spPr>
        <a:xfrm>
          <a:off x="518608" y="1377"/>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solidFill>
                <a:schemeClr val="bg1"/>
              </a:solidFill>
            </a:rPr>
            <a:t>Salário Mensal Médio: 5 mil reais</a:t>
          </a:r>
          <a:endParaRPr lang="en-US" sz="1600" b="1" kern="1200" dirty="0">
            <a:solidFill>
              <a:schemeClr val="bg1"/>
            </a:solidFill>
          </a:endParaRPr>
        </a:p>
      </dsp:txBody>
      <dsp:txXfrm>
        <a:off x="518608" y="1377"/>
        <a:ext cx="5342481" cy="449011"/>
      </dsp:txXfrm>
    </dsp:sp>
    <dsp:sp modelId="{7DDEF07B-6414-4F34-8EFA-FDBC34390A59}">
      <dsp:nvSpPr>
        <dsp:cNvPr id="0" name=""/>
        <dsp:cNvSpPr/>
      </dsp:nvSpPr>
      <dsp:spPr>
        <a:xfrm>
          <a:off x="0" y="562642"/>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279C3-5894-45BB-AC6B-D637489C17E6}">
      <dsp:nvSpPr>
        <dsp:cNvPr id="0" name=""/>
        <dsp:cNvSpPr/>
      </dsp:nvSpPr>
      <dsp:spPr>
        <a:xfrm>
          <a:off x="135826" y="663669"/>
          <a:ext cx="246956" cy="2469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0BE9-8B66-4005-B49E-3A33BE3BAF44}">
      <dsp:nvSpPr>
        <dsp:cNvPr id="0" name=""/>
        <dsp:cNvSpPr/>
      </dsp:nvSpPr>
      <dsp:spPr>
        <a:xfrm>
          <a:off x="518608" y="562642"/>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Férias +1/3 </a:t>
          </a:r>
          <a:r>
            <a:rPr lang="pt-BR" sz="1600" kern="1200" dirty="0"/>
            <a:t>- 6.650,00</a:t>
          </a:r>
          <a:endParaRPr lang="en-US" sz="1600" kern="1200" dirty="0"/>
        </a:p>
      </dsp:txBody>
      <dsp:txXfrm>
        <a:off x="518608" y="562642"/>
        <a:ext cx="5342481" cy="449011"/>
      </dsp:txXfrm>
    </dsp:sp>
    <dsp:sp modelId="{63BFBA22-74F5-41D3-913E-655D24D4563B}">
      <dsp:nvSpPr>
        <dsp:cNvPr id="0" name=""/>
        <dsp:cNvSpPr/>
      </dsp:nvSpPr>
      <dsp:spPr>
        <a:xfrm>
          <a:off x="0" y="1123906"/>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8E234-89CB-4F83-931D-87027EE6D3C3}">
      <dsp:nvSpPr>
        <dsp:cNvPr id="0" name=""/>
        <dsp:cNvSpPr/>
      </dsp:nvSpPr>
      <dsp:spPr>
        <a:xfrm>
          <a:off x="135826" y="1224934"/>
          <a:ext cx="246956" cy="2469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DBEEA-8304-4A02-8D1B-FC91EE9AEF53}">
      <dsp:nvSpPr>
        <dsp:cNvPr id="0" name=""/>
        <dsp:cNvSpPr/>
      </dsp:nvSpPr>
      <dsp:spPr>
        <a:xfrm>
          <a:off x="518608" y="1123906"/>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13° salário </a:t>
          </a:r>
          <a:r>
            <a:rPr lang="pt-BR" sz="1600" kern="1200" dirty="0"/>
            <a:t>- 5.000,00</a:t>
          </a:r>
          <a:endParaRPr lang="en-US" sz="1600" kern="1200" dirty="0"/>
        </a:p>
      </dsp:txBody>
      <dsp:txXfrm>
        <a:off x="518608" y="1123906"/>
        <a:ext cx="5342481" cy="449011"/>
      </dsp:txXfrm>
    </dsp:sp>
    <dsp:sp modelId="{2131A61D-F25D-4F08-959D-9FB5B9EF1516}">
      <dsp:nvSpPr>
        <dsp:cNvPr id="0" name=""/>
        <dsp:cNvSpPr/>
      </dsp:nvSpPr>
      <dsp:spPr>
        <a:xfrm>
          <a:off x="0" y="1685171"/>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76332-4A21-40CA-8EAA-08C99A322402}">
      <dsp:nvSpPr>
        <dsp:cNvPr id="0" name=""/>
        <dsp:cNvSpPr/>
      </dsp:nvSpPr>
      <dsp:spPr>
        <a:xfrm>
          <a:off x="135826" y="1786199"/>
          <a:ext cx="246956" cy="24695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4655D-C80D-4380-A85A-096B937C6AE9}">
      <dsp:nvSpPr>
        <dsp:cNvPr id="0" name=""/>
        <dsp:cNvSpPr/>
      </dsp:nvSpPr>
      <dsp:spPr>
        <a:xfrm>
          <a:off x="518608" y="1685171"/>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FGTS +40% </a:t>
          </a:r>
          <a:r>
            <a:rPr lang="pt-BR" sz="1600" kern="1200" dirty="0"/>
            <a:t>- 7.000,00</a:t>
          </a:r>
          <a:endParaRPr lang="en-US" sz="1600" kern="1200" dirty="0"/>
        </a:p>
      </dsp:txBody>
      <dsp:txXfrm>
        <a:off x="518608" y="1685171"/>
        <a:ext cx="5342481" cy="449011"/>
      </dsp:txXfrm>
    </dsp:sp>
    <dsp:sp modelId="{06B707B4-6F7C-4AA2-9F3E-6051ADF20A8E}">
      <dsp:nvSpPr>
        <dsp:cNvPr id="0" name=""/>
        <dsp:cNvSpPr/>
      </dsp:nvSpPr>
      <dsp:spPr>
        <a:xfrm>
          <a:off x="0" y="2246436"/>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73556-CC8E-4BAC-B725-003E79D740AC}">
      <dsp:nvSpPr>
        <dsp:cNvPr id="0" name=""/>
        <dsp:cNvSpPr/>
      </dsp:nvSpPr>
      <dsp:spPr>
        <a:xfrm>
          <a:off x="135826" y="2347464"/>
          <a:ext cx="246956" cy="2469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396A4-9817-4039-B308-03ECFAB433E1}">
      <dsp:nvSpPr>
        <dsp:cNvPr id="0" name=""/>
        <dsp:cNvSpPr/>
      </dsp:nvSpPr>
      <dsp:spPr>
        <a:xfrm>
          <a:off x="518608" y="2246436"/>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Aviso prévio </a:t>
          </a:r>
          <a:r>
            <a:rPr lang="pt-BR" sz="1600" kern="1200" dirty="0"/>
            <a:t>- 5.000,00</a:t>
          </a:r>
          <a:endParaRPr lang="en-US" sz="1600" kern="1200" dirty="0"/>
        </a:p>
      </dsp:txBody>
      <dsp:txXfrm>
        <a:off x="518608" y="2246436"/>
        <a:ext cx="5342481" cy="449011"/>
      </dsp:txXfrm>
    </dsp:sp>
    <dsp:sp modelId="{7681B8B7-C001-42E4-A474-17E58E631FD1}">
      <dsp:nvSpPr>
        <dsp:cNvPr id="0" name=""/>
        <dsp:cNvSpPr/>
      </dsp:nvSpPr>
      <dsp:spPr>
        <a:xfrm>
          <a:off x="0" y="2807701"/>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8F372-65DD-4939-B4A9-42ADEAB93AC8}">
      <dsp:nvSpPr>
        <dsp:cNvPr id="0" name=""/>
        <dsp:cNvSpPr/>
      </dsp:nvSpPr>
      <dsp:spPr>
        <a:xfrm>
          <a:off x="135826" y="2908729"/>
          <a:ext cx="246956" cy="2469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94D74-E1C6-465E-81DB-01FE883C68C1}">
      <dsp:nvSpPr>
        <dsp:cNvPr id="0" name=""/>
        <dsp:cNvSpPr/>
      </dsp:nvSpPr>
      <dsp:spPr>
        <a:xfrm>
          <a:off x="518608" y="2807701"/>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Multa art. 477 </a:t>
          </a:r>
          <a:r>
            <a:rPr lang="pt-BR" sz="1600" kern="1200" dirty="0"/>
            <a:t>- 5.000,00</a:t>
          </a:r>
          <a:endParaRPr lang="en-US" sz="1600" kern="1200" dirty="0"/>
        </a:p>
      </dsp:txBody>
      <dsp:txXfrm>
        <a:off x="518608" y="2807701"/>
        <a:ext cx="5342481" cy="449011"/>
      </dsp:txXfrm>
    </dsp:sp>
    <dsp:sp modelId="{C80C48ED-2EA8-473A-B977-34A83BE64702}">
      <dsp:nvSpPr>
        <dsp:cNvPr id="0" name=""/>
        <dsp:cNvSpPr/>
      </dsp:nvSpPr>
      <dsp:spPr>
        <a:xfrm>
          <a:off x="0" y="3368966"/>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4EF5B-3B70-438E-978B-1071D3E10005}">
      <dsp:nvSpPr>
        <dsp:cNvPr id="0" name=""/>
        <dsp:cNvSpPr/>
      </dsp:nvSpPr>
      <dsp:spPr>
        <a:xfrm>
          <a:off x="135826" y="3469994"/>
          <a:ext cx="246956" cy="2469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6FF97-AEE5-4B7F-A2A3-67467F97FAFA}">
      <dsp:nvSpPr>
        <dsp:cNvPr id="0" name=""/>
        <dsp:cNvSpPr/>
      </dsp:nvSpPr>
      <dsp:spPr>
        <a:xfrm>
          <a:off x="518608" y="3368966"/>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Seguro Desemprego </a:t>
          </a:r>
          <a:r>
            <a:rPr lang="pt-BR" sz="1600" kern="1200" dirty="0"/>
            <a:t>- 12.000,00</a:t>
          </a:r>
          <a:endParaRPr lang="en-US" sz="1600" kern="1200" dirty="0"/>
        </a:p>
      </dsp:txBody>
      <dsp:txXfrm>
        <a:off x="518608" y="3368966"/>
        <a:ext cx="5342481" cy="449011"/>
      </dsp:txXfrm>
    </dsp:sp>
    <dsp:sp modelId="{420C099D-92EC-45E9-8B54-EE674C07C0F3}">
      <dsp:nvSpPr>
        <dsp:cNvPr id="0" name=""/>
        <dsp:cNvSpPr/>
      </dsp:nvSpPr>
      <dsp:spPr>
        <a:xfrm>
          <a:off x="0" y="3930231"/>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AF32D-C762-4162-9809-FFA0ED7F6A19}">
      <dsp:nvSpPr>
        <dsp:cNvPr id="0" name=""/>
        <dsp:cNvSpPr/>
      </dsp:nvSpPr>
      <dsp:spPr>
        <a:xfrm>
          <a:off x="135826" y="4031258"/>
          <a:ext cx="246956" cy="24695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8B9EC-C757-4C03-83DD-30E1059709FD}">
      <dsp:nvSpPr>
        <dsp:cNvPr id="0" name=""/>
        <dsp:cNvSpPr/>
      </dsp:nvSpPr>
      <dsp:spPr>
        <a:xfrm>
          <a:off x="518608" y="3930231"/>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en-US" sz="1600" b="1" kern="1200" dirty="0"/>
            <a:t>INSS</a:t>
          </a:r>
          <a:r>
            <a:rPr lang="en-US" sz="1600" kern="1200" dirty="0"/>
            <a:t> – 30.000,00</a:t>
          </a:r>
        </a:p>
      </dsp:txBody>
      <dsp:txXfrm>
        <a:off x="518608" y="3930231"/>
        <a:ext cx="5342481" cy="449011"/>
      </dsp:txXfrm>
    </dsp:sp>
    <dsp:sp modelId="{D7A02717-14D5-401D-8921-690F6EFFD2ED}">
      <dsp:nvSpPr>
        <dsp:cNvPr id="0" name=""/>
        <dsp:cNvSpPr/>
      </dsp:nvSpPr>
      <dsp:spPr>
        <a:xfrm>
          <a:off x="0" y="4491496"/>
          <a:ext cx="5861090" cy="4490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A227F-C342-4E3B-A692-B18A135F0681}">
      <dsp:nvSpPr>
        <dsp:cNvPr id="0" name=""/>
        <dsp:cNvSpPr/>
      </dsp:nvSpPr>
      <dsp:spPr>
        <a:xfrm>
          <a:off x="135826" y="4592523"/>
          <a:ext cx="246956" cy="246956"/>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CB677-F4F8-4A4B-BAAC-8D8B348BDFAB}">
      <dsp:nvSpPr>
        <dsp:cNvPr id="0" name=""/>
        <dsp:cNvSpPr/>
      </dsp:nvSpPr>
      <dsp:spPr>
        <a:xfrm>
          <a:off x="518608" y="4491496"/>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pt-BR" sz="1600" b="1" kern="1200" dirty="0"/>
            <a:t>Riscos de horas extras </a:t>
          </a:r>
          <a:r>
            <a:rPr lang="pt-BR" sz="1600" kern="1200" dirty="0"/>
            <a:t>– visto não haver controle de jornada</a:t>
          </a:r>
          <a:endParaRPr lang="en-US" sz="1600" kern="1200" dirty="0"/>
        </a:p>
      </dsp:txBody>
      <dsp:txXfrm>
        <a:off x="518608" y="4491496"/>
        <a:ext cx="5342481" cy="449011"/>
      </dsp:txXfrm>
    </dsp:sp>
    <dsp:sp modelId="{43172F2B-260C-455D-8983-DFC7B8CF087F}">
      <dsp:nvSpPr>
        <dsp:cNvPr id="0" name=""/>
        <dsp:cNvSpPr/>
      </dsp:nvSpPr>
      <dsp:spPr>
        <a:xfrm>
          <a:off x="0" y="5052760"/>
          <a:ext cx="5861090" cy="449011"/>
        </a:xfrm>
        <a:prstGeom prst="roundRect">
          <a:avLst>
            <a:gd name="adj" fmla="val 10000"/>
          </a:avLst>
        </a:prstGeom>
        <a:solidFill>
          <a:schemeClr val="bg1"/>
        </a:solidFill>
        <a:ln>
          <a:solidFill>
            <a:schemeClr val="accent2"/>
          </a:solidFill>
        </a:ln>
        <a:effectLst/>
      </dsp:spPr>
      <dsp:style>
        <a:lnRef idx="0">
          <a:scrgbClr r="0" g="0" b="0"/>
        </a:lnRef>
        <a:fillRef idx="1">
          <a:scrgbClr r="0" g="0" b="0"/>
        </a:fillRef>
        <a:effectRef idx="0">
          <a:scrgbClr r="0" g="0" b="0"/>
        </a:effectRef>
        <a:fontRef idx="minor"/>
      </dsp:style>
    </dsp:sp>
    <dsp:sp modelId="{89681283-C3CB-4BD5-A57D-74883244A6A1}">
      <dsp:nvSpPr>
        <dsp:cNvPr id="0" name=""/>
        <dsp:cNvSpPr/>
      </dsp:nvSpPr>
      <dsp:spPr>
        <a:xfrm>
          <a:off x="135826" y="5153788"/>
          <a:ext cx="246956" cy="246956"/>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C9B62-BDB8-4EDE-A37A-3397822D15B1}">
      <dsp:nvSpPr>
        <dsp:cNvPr id="0" name=""/>
        <dsp:cNvSpPr/>
      </dsp:nvSpPr>
      <dsp:spPr>
        <a:xfrm>
          <a:off x="518608" y="5052760"/>
          <a:ext cx="5342481" cy="449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520" tIns="47520" rIns="47520" bIns="47520" numCol="1" spcCol="1270" anchor="ctr" anchorCtr="0">
          <a:noAutofit/>
        </a:bodyPr>
        <a:lstStyle/>
        <a:p>
          <a:pPr marL="0" lvl="0" indent="0" algn="l" defTabSz="711200">
            <a:lnSpc>
              <a:spcPct val="100000"/>
            </a:lnSpc>
            <a:spcBef>
              <a:spcPct val="0"/>
            </a:spcBef>
            <a:spcAft>
              <a:spcPct val="35000"/>
            </a:spcAft>
            <a:buNone/>
          </a:pPr>
          <a:r>
            <a:rPr lang="en-US" sz="1600" b="1" kern="1200" dirty="0"/>
            <a:t>TOTAL = R$ </a:t>
          </a:r>
          <a:r>
            <a:rPr lang="pt-BR" sz="1600" b="1" kern="1200" dirty="0"/>
            <a:t>77.300</a:t>
          </a:r>
          <a:endParaRPr lang="en-US" sz="1600" b="1" kern="1200" dirty="0"/>
        </a:p>
      </dsp:txBody>
      <dsp:txXfrm>
        <a:off x="518608" y="5052760"/>
        <a:ext cx="5342481" cy="449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F67EC-E643-4B41-BD0E-F1485F562330}">
      <dsp:nvSpPr>
        <dsp:cNvPr id="0" name=""/>
        <dsp:cNvSpPr/>
      </dsp:nvSpPr>
      <dsp:spPr>
        <a:xfrm>
          <a:off x="0" y="29008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C0177-DDA3-4E95-A870-C980629E2E44}">
      <dsp:nvSpPr>
        <dsp:cNvPr id="0" name=""/>
        <dsp:cNvSpPr/>
      </dsp:nvSpPr>
      <dsp:spPr>
        <a:xfrm>
          <a:off x="157943" y="11296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Contraprestação</a:t>
          </a:r>
          <a:r>
            <a:rPr lang="pt-BR" sz="1600" kern="1200" dirty="0"/>
            <a:t> </a:t>
          </a:r>
          <a:r>
            <a:rPr lang="pt-BR" sz="1400" kern="1200" dirty="0"/>
            <a:t>pecuniária</a:t>
          </a:r>
          <a:endParaRPr lang="pt-BR" sz="1600" kern="1200" dirty="0">
            <a:latin typeface="Tw Cen MT" panose="020B0602020104020603" pitchFamily="34" charset="0"/>
          </a:endParaRPr>
        </a:p>
      </dsp:txBody>
      <dsp:txXfrm>
        <a:off x="175236" y="130259"/>
        <a:ext cx="2176621" cy="319654"/>
      </dsp:txXfrm>
    </dsp:sp>
    <dsp:sp modelId="{F3D81A06-E8C5-4F7B-82B4-0A1AADFB8A53}">
      <dsp:nvSpPr>
        <dsp:cNvPr id="0" name=""/>
        <dsp:cNvSpPr/>
      </dsp:nvSpPr>
      <dsp:spPr>
        <a:xfrm>
          <a:off x="0" y="83440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D49976-4E05-445C-8A50-F6A8BB7724B7}">
      <dsp:nvSpPr>
        <dsp:cNvPr id="0" name=""/>
        <dsp:cNvSpPr/>
      </dsp:nvSpPr>
      <dsp:spPr>
        <a:xfrm>
          <a:off x="157943" y="65728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Contrato de prestação de serviços </a:t>
          </a:r>
        </a:p>
      </dsp:txBody>
      <dsp:txXfrm>
        <a:off x="175236" y="674579"/>
        <a:ext cx="2176621" cy="319654"/>
      </dsp:txXfrm>
    </dsp:sp>
    <dsp:sp modelId="{7C2AA8E9-1C39-4690-AF00-C17B352E8A40}">
      <dsp:nvSpPr>
        <dsp:cNvPr id="0" name=""/>
        <dsp:cNvSpPr/>
      </dsp:nvSpPr>
      <dsp:spPr>
        <a:xfrm>
          <a:off x="0" y="137872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F916A-9027-4FA0-AF48-4F02BDE411B9}">
      <dsp:nvSpPr>
        <dsp:cNvPr id="0" name=""/>
        <dsp:cNvSpPr/>
      </dsp:nvSpPr>
      <dsp:spPr>
        <a:xfrm>
          <a:off x="157943" y="120160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Ausência de direitos trabalhistas</a:t>
          </a:r>
        </a:p>
      </dsp:txBody>
      <dsp:txXfrm>
        <a:off x="175236" y="1218899"/>
        <a:ext cx="2176621" cy="319654"/>
      </dsp:txXfrm>
    </dsp:sp>
    <dsp:sp modelId="{1C885BB4-6DE4-4DEA-B6A8-E385E63D0077}">
      <dsp:nvSpPr>
        <dsp:cNvPr id="0" name=""/>
        <dsp:cNvSpPr/>
      </dsp:nvSpPr>
      <dsp:spPr>
        <a:xfrm>
          <a:off x="0" y="192304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716EA-329D-4B9A-A1D4-B33DE53B81AB}">
      <dsp:nvSpPr>
        <dsp:cNvPr id="0" name=""/>
        <dsp:cNvSpPr/>
      </dsp:nvSpPr>
      <dsp:spPr>
        <a:xfrm>
          <a:off x="157943" y="174592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Sem vínculo de emprego</a:t>
          </a:r>
        </a:p>
      </dsp:txBody>
      <dsp:txXfrm>
        <a:off x="175236" y="1763219"/>
        <a:ext cx="2176621" cy="319654"/>
      </dsp:txXfrm>
    </dsp:sp>
    <dsp:sp modelId="{41A9A000-95FE-4D40-BC3D-6EC25D580635}">
      <dsp:nvSpPr>
        <dsp:cNvPr id="0" name=""/>
        <dsp:cNvSpPr/>
      </dsp:nvSpPr>
      <dsp:spPr>
        <a:xfrm>
          <a:off x="0" y="246736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E2893-D22F-423B-A564-DE6ADD969001}">
      <dsp:nvSpPr>
        <dsp:cNvPr id="0" name=""/>
        <dsp:cNvSpPr/>
      </dsp:nvSpPr>
      <dsp:spPr>
        <a:xfrm>
          <a:off x="157943" y="229024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Sem horário específico</a:t>
          </a:r>
        </a:p>
      </dsp:txBody>
      <dsp:txXfrm>
        <a:off x="175236" y="2307539"/>
        <a:ext cx="2176621" cy="319654"/>
      </dsp:txXfrm>
    </dsp:sp>
    <dsp:sp modelId="{9DB2A014-076B-4EF3-A415-A3CCC560B1D5}">
      <dsp:nvSpPr>
        <dsp:cNvPr id="0" name=""/>
        <dsp:cNvSpPr/>
      </dsp:nvSpPr>
      <dsp:spPr>
        <a:xfrm>
          <a:off x="0" y="301168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794A2-DD9A-4BBB-A1CA-9192ADCEAA6B}">
      <dsp:nvSpPr>
        <dsp:cNvPr id="0" name=""/>
        <dsp:cNvSpPr/>
      </dsp:nvSpPr>
      <dsp:spPr>
        <a:xfrm>
          <a:off x="157943" y="283456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Autonomia</a:t>
          </a:r>
        </a:p>
      </dsp:txBody>
      <dsp:txXfrm>
        <a:off x="175236" y="2851859"/>
        <a:ext cx="2176621" cy="319654"/>
      </dsp:txXfrm>
    </dsp:sp>
    <dsp:sp modelId="{06C83162-AAC0-430A-B3F8-EB15D387740D}">
      <dsp:nvSpPr>
        <dsp:cNvPr id="0" name=""/>
        <dsp:cNvSpPr/>
      </dsp:nvSpPr>
      <dsp:spPr>
        <a:xfrm>
          <a:off x="0" y="3556006"/>
          <a:ext cx="3158868"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C8318-C979-4B7C-95E7-C8EE69A932B1}">
      <dsp:nvSpPr>
        <dsp:cNvPr id="0" name=""/>
        <dsp:cNvSpPr/>
      </dsp:nvSpPr>
      <dsp:spPr>
        <a:xfrm>
          <a:off x="157943" y="3378886"/>
          <a:ext cx="2211207" cy="3542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578" tIns="0" rIns="83578" bIns="0" numCol="1" spcCol="1270" anchor="ctr" anchorCtr="0">
          <a:noAutofit/>
        </a:bodyPr>
        <a:lstStyle/>
        <a:p>
          <a:pPr marL="0" lvl="0" indent="0" algn="l" defTabSz="622300">
            <a:lnSpc>
              <a:spcPct val="90000"/>
            </a:lnSpc>
            <a:spcBef>
              <a:spcPct val="0"/>
            </a:spcBef>
            <a:spcAft>
              <a:spcPct val="35000"/>
            </a:spcAft>
            <a:buNone/>
          </a:pPr>
          <a:r>
            <a:rPr lang="pt-BR" sz="1400" kern="1200" dirty="0"/>
            <a:t>Normas do direito civil</a:t>
          </a:r>
        </a:p>
      </dsp:txBody>
      <dsp:txXfrm>
        <a:off x="175236" y="3396179"/>
        <a:ext cx="2176621"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BF8C-4839-4C4A-8209-00D1D358935F}">
      <dsp:nvSpPr>
        <dsp:cNvPr id="0" name=""/>
        <dsp:cNvSpPr/>
      </dsp:nvSpPr>
      <dsp:spPr>
        <a:xfrm>
          <a:off x="1132" y="1262976"/>
          <a:ext cx="4952291" cy="2892714"/>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t-BR" sz="2000" kern="1200" dirty="0"/>
            <a:t>Repercussão geral, decorrente do julgamento do RE 958.252, reconheceu a legalidade da terceirização de mão de obra, inclusive das atividades-fim das empresas, hipótese que também alcança os casos de </a:t>
          </a:r>
          <a:r>
            <a:rPr lang="pt-BR" sz="2000" i="1" kern="1200" dirty="0"/>
            <a:t>"</a:t>
          </a:r>
          <a:r>
            <a:rPr lang="pt-BR" sz="2000" i="1" kern="1200" dirty="0" err="1"/>
            <a:t>pejotização</a:t>
          </a:r>
          <a:r>
            <a:rPr lang="pt-BR" sz="2000" i="1" kern="1200" dirty="0"/>
            <a:t>".</a:t>
          </a:r>
        </a:p>
      </dsp:txBody>
      <dsp:txXfrm>
        <a:off x="1132" y="1262976"/>
        <a:ext cx="4952291" cy="2892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TRT 3</a:t>
          </a:r>
        </a:p>
      </dsp:txBody>
      <dsp:txXfrm>
        <a:off x="847989" y="233883"/>
        <a:ext cx="2596100" cy="830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TRT 14</a:t>
          </a:r>
        </a:p>
      </dsp:txBody>
      <dsp:txXfrm>
        <a:off x="847989" y="233883"/>
        <a:ext cx="2596100" cy="830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STF</a:t>
          </a:r>
        </a:p>
      </dsp:txBody>
      <dsp:txXfrm>
        <a:off x="847989" y="233883"/>
        <a:ext cx="2596100" cy="830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STF</a:t>
          </a:r>
        </a:p>
      </dsp:txBody>
      <dsp:txXfrm>
        <a:off x="847989" y="233883"/>
        <a:ext cx="2596100" cy="830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E4FC-40B4-4365-941F-E6FE454711C1}">
      <dsp:nvSpPr>
        <dsp:cNvPr id="0" name=""/>
        <dsp:cNvSpPr/>
      </dsp:nvSpPr>
      <dsp:spPr>
        <a:xfrm>
          <a:off x="1497014" y="234"/>
          <a:ext cx="1298050" cy="1298050"/>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9D0296-5DCC-493B-9E1C-1902BBF74CB6}">
      <dsp:nvSpPr>
        <dsp:cNvPr id="0" name=""/>
        <dsp:cNvSpPr/>
      </dsp:nvSpPr>
      <dsp:spPr>
        <a:xfrm>
          <a:off x="1497014" y="234"/>
          <a:ext cx="1298050" cy="1298050"/>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4285A6-4E72-427B-805B-7F54C4FCA928}">
      <dsp:nvSpPr>
        <dsp:cNvPr id="0" name=""/>
        <dsp:cNvSpPr/>
      </dsp:nvSpPr>
      <dsp:spPr>
        <a:xfrm>
          <a:off x="847989" y="233883"/>
          <a:ext cx="2596100" cy="83075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rgbClr val="C00000"/>
              </a:solidFill>
              <a:latin typeface="Arial Narrow" panose="020B0606020202030204" pitchFamily="34" charset="0"/>
            </a:rPr>
            <a:t>STF</a:t>
          </a:r>
        </a:p>
      </dsp:txBody>
      <dsp:txXfrm>
        <a:off x="847989" y="233883"/>
        <a:ext cx="2596100" cy="830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99F21-D8E6-43A4-B5A9-32C1A4C2D492}">
      <dsp:nvSpPr>
        <dsp:cNvPr id="0" name=""/>
        <dsp:cNvSpPr/>
      </dsp:nvSpPr>
      <dsp:spPr>
        <a:xfrm>
          <a:off x="0" y="395670"/>
          <a:ext cx="690051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095279-749B-4C6E-B0F4-05BD7DB9FA1E}">
      <dsp:nvSpPr>
        <dsp:cNvPr id="0" name=""/>
        <dsp:cNvSpPr/>
      </dsp:nvSpPr>
      <dsp:spPr>
        <a:xfrm>
          <a:off x="345025" y="100470"/>
          <a:ext cx="4830358"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pt-BR" sz="2400" b="1" kern="1200" dirty="0" err="1">
              <a:latin typeface="Tw Cen MT" panose="020B0602020104020603" pitchFamily="34" charset="0"/>
            </a:rPr>
            <a:t>Hipersuficiência</a:t>
          </a:r>
          <a:endParaRPr lang="pt-BR" sz="2400" b="1" kern="1200" dirty="0">
            <a:latin typeface="Tw Cen MT" panose="020B0602020104020603" pitchFamily="34" charset="0"/>
          </a:endParaRPr>
        </a:p>
      </dsp:txBody>
      <dsp:txXfrm>
        <a:off x="373846" y="129291"/>
        <a:ext cx="4772716" cy="532758"/>
      </dsp:txXfrm>
    </dsp:sp>
    <dsp:sp modelId="{C24AF191-8F36-4909-B3B7-7AC91B4DE309}">
      <dsp:nvSpPr>
        <dsp:cNvPr id="0" name=""/>
        <dsp:cNvSpPr/>
      </dsp:nvSpPr>
      <dsp:spPr>
        <a:xfrm>
          <a:off x="0" y="1302870"/>
          <a:ext cx="690051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8ED3C-04BF-4D00-9F1C-B2E29319517E}">
      <dsp:nvSpPr>
        <dsp:cNvPr id="0" name=""/>
        <dsp:cNvSpPr/>
      </dsp:nvSpPr>
      <dsp:spPr>
        <a:xfrm>
          <a:off x="345025" y="1007670"/>
          <a:ext cx="4830358"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w Cen MT" panose="020B0602020104020603" pitchFamily="34" charset="0"/>
            </a:rPr>
            <a:t>Subordinação mitigada</a:t>
          </a:r>
        </a:p>
      </dsp:txBody>
      <dsp:txXfrm>
        <a:off x="373846" y="1036491"/>
        <a:ext cx="4772716" cy="532758"/>
      </dsp:txXfrm>
    </dsp:sp>
    <dsp:sp modelId="{EDD68ED2-DA45-496F-979F-94C076D81205}">
      <dsp:nvSpPr>
        <dsp:cNvPr id="0" name=""/>
        <dsp:cNvSpPr/>
      </dsp:nvSpPr>
      <dsp:spPr>
        <a:xfrm>
          <a:off x="0" y="2210070"/>
          <a:ext cx="690051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8736C-9A0E-486A-8700-DCEC841644CA}">
      <dsp:nvSpPr>
        <dsp:cNvPr id="0" name=""/>
        <dsp:cNvSpPr/>
      </dsp:nvSpPr>
      <dsp:spPr>
        <a:xfrm>
          <a:off x="345025" y="1914870"/>
          <a:ext cx="4830358"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w Cen MT" panose="020B0602020104020603" pitchFamily="34" charset="0"/>
            </a:rPr>
            <a:t>Ensino superior completo</a:t>
          </a:r>
        </a:p>
      </dsp:txBody>
      <dsp:txXfrm>
        <a:off x="373846" y="1943691"/>
        <a:ext cx="4772716" cy="532758"/>
      </dsp:txXfrm>
    </dsp:sp>
    <dsp:sp modelId="{BD566EA4-D5D5-436E-B045-AE36447795AD}">
      <dsp:nvSpPr>
        <dsp:cNvPr id="0" name=""/>
        <dsp:cNvSpPr/>
      </dsp:nvSpPr>
      <dsp:spPr>
        <a:xfrm>
          <a:off x="0" y="3117270"/>
          <a:ext cx="690051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EE84D1-5C85-4035-BEF7-204E39F161BB}">
      <dsp:nvSpPr>
        <dsp:cNvPr id="0" name=""/>
        <dsp:cNvSpPr/>
      </dsp:nvSpPr>
      <dsp:spPr>
        <a:xfrm>
          <a:off x="345025" y="2822070"/>
          <a:ext cx="4830358"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w Cen MT" panose="020B0602020104020603" pitchFamily="34" charset="0"/>
            </a:rPr>
            <a:t>Primazia da realidade</a:t>
          </a:r>
        </a:p>
      </dsp:txBody>
      <dsp:txXfrm>
        <a:off x="373846" y="2850891"/>
        <a:ext cx="4772716" cy="532758"/>
      </dsp:txXfrm>
    </dsp:sp>
    <dsp:sp modelId="{6F5AC933-43B7-4D4C-AB12-F6E20E85FF45}">
      <dsp:nvSpPr>
        <dsp:cNvPr id="0" name=""/>
        <dsp:cNvSpPr/>
      </dsp:nvSpPr>
      <dsp:spPr>
        <a:xfrm>
          <a:off x="0" y="4024470"/>
          <a:ext cx="690051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F5295-E58A-4061-9D4D-E119A0128553}">
      <dsp:nvSpPr>
        <dsp:cNvPr id="0" name=""/>
        <dsp:cNvSpPr/>
      </dsp:nvSpPr>
      <dsp:spPr>
        <a:xfrm>
          <a:off x="345025" y="3729270"/>
          <a:ext cx="4830358"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w Cen MT" panose="020B0602020104020603" pitchFamily="34" charset="0"/>
            </a:rPr>
            <a:t>Relação de parceria</a:t>
          </a:r>
        </a:p>
      </dsp:txBody>
      <dsp:txXfrm>
        <a:off x="373846" y="3758091"/>
        <a:ext cx="4772716" cy="532758"/>
      </dsp:txXfrm>
    </dsp:sp>
    <dsp:sp modelId="{879BB4EE-7C2E-4C91-BF8E-FFBF5616BC8A}">
      <dsp:nvSpPr>
        <dsp:cNvPr id="0" name=""/>
        <dsp:cNvSpPr/>
      </dsp:nvSpPr>
      <dsp:spPr>
        <a:xfrm>
          <a:off x="0" y="4931670"/>
          <a:ext cx="6900512"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0E5AA-277F-44DA-94B4-A57B2144C842}">
      <dsp:nvSpPr>
        <dsp:cNvPr id="0" name=""/>
        <dsp:cNvSpPr/>
      </dsp:nvSpPr>
      <dsp:spPr>
        <a:xfrm>
          <a:off x="345025" y="4636470"/>
          <a:ext cx="4830358"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w Cen MT" panose="020B0602020104020603" pitchFamily="34" charset="0"/>
            </a:rPr>
            <a:t>Autonomia</a:t>
          </a:r>
        </a:p>
      </dsp:txBody>
      <dsp:txXfrm>
        <a:off x="373846" y="4665291"/>
        <a:ext cx="477271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0175283-229A-4F5F-9DFA-1F92EAA927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id="{A06F6A4B-6373-4887-89DA-53386FAB4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F7FCAE-5E5A-45D5-B18D-66F72D93A103}" type="datetime1">
              <a:rPr lang="pt-BR" smtClean="0"/>
              <a:t>10/11/2023</a:t>
            </a:fld>
            <a:endParaRPr lang="pt-BR"/>
          </a:p>
        </p:txBody>
      </p:sp>
      <p:sp>
        <p:nvSpPr>
          <p:cNvPr id="4" name="Espaço Reservado para Rodapé 3">
            <a:extLst>
              <a:ext uri="{FF2B5EF4-FFF2-40B4-BE49-F238E27FC236}">
                <a16:creationId xmlns:a16="http://schemas.microsoft.com/office/drawing/2014/main" id="{D7725007-2A21-48A1-9E5A-231B265B35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2FC09BF5-426E-412D-AFEA-FE30D83B4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0EFC00-6002-45FF-8385-9CF07DD24DC0}" type="slidenum">
              <a:rPr lang="pt-BR" smtClean="0"/>
              <a:t>‹nº›</a:t>
            </a:fld>
            <a:endParaRPr lang="pt-BR"/>
          </a:p>
        </p:txBody>
      </p:sp>
    </p:spTree>
    <p:extLst>
      <p:ext uri="{BB962C8B-B14F-4D97-AF65-F5344CB8AC3E}">
        <p14:creationId xmlns:p14="http://schemas.microsoft.com/office/powerpoint/2010/main" val="153192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FCAE9-E826-4007-AEA7-DD30C08FEB2F}" type="datetime1">
              <a:rPr lang="pt-BR" smtClean="0"/>
              <a:pPr/>
              <a:t>10/11/2023</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E82FD2-F864-2E4E-ACF0-2DBC196A7066}" type="slidenum">
              <a:rPr lang="pt-BR" noProof="0" smtClean="0"/>
              <a:t>‹nº›</a:t>
            </a:fld>
            <a:endParaRPr lang="pt-BR" noProof="0"/>
          </a:p>
        </p:txBody>
      </p:sp>
    </p:spTree>
    <p:extLst>
      <p:ext uri="{BB962C8B-B14F-4D97-AF65-F5344CB8AC3E}">
        <p14:creationId xmlns:p14="http://schemas.microsoft.com/office/powerpoint/2010/main" val="4107142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DDE82FD2-F864-2E4E-ACF0-2DBC196A7066}" type="slidenum">
              <a:rPr lang="pt-BR" smtClean="0"/>
              <a:t>1</a:t>
            </a:fld>
            <a:endParaRPr lang="pt-BR"/>
          </a:p>
        </p:txBody>
      </p:sp>
    </p:spTree>
    <p:extLst>
      <p:ext uri="{BB962C8B-B14F-4D97-AF65-F5344CB8AC3E}">
        <p14:creationId xmlns:p14="http://schemas.microsoft.com/office/powerpoint/2010/main" val="291164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10</a:t>
            </a:fld>
            <a:endParaRPr lang="pt-BR"/>
          </a:p>
        </p:txBody>
      </p:sp>
    </p:spTree>
    <p:extLst>
      <p:ext uri="{BB962C8B-B14F-4D97-AF65-F5344CB8AC3E}">
        <p14:creationId xmlns:p14="http://schemas.microsoft.com/office/powerpoint/2010/main" val="99221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11</a:t>
            </a:fld>
            <a:endParaRPr lang="pt-BR"/>
          </a:p>
        </p:txBody>
      </p:sp>
    </p:spTree>
    <p:extLst>
      <p:ext uri="{BB962C8B-B14F-4D97-AF65-F5344CB8AC3E}">
        <p14:creationId xmlns:p14="http://schemas.microsoft.com/office/powerpoint/2010/main" val="9033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12</a:t>
            </a:fld>
            <a:endParaRPr lang="pt-BR"/>
          </a:p>
        </p:txBody>
      </p:sp>
    </p:spTree>
    <p:extLst>
      <p:ext uri="{BB962C8B-B14F-4D97-AF65-F5344CB8AC3E}">
        <p14:creationId xmlns:p14="http://schemas.microsoft.com/office/powerpoint/2010/main" val="181885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13</a:t>
            </a:fld>
            <a:endParaRPr lang="pt-BR"/>
          </a:p>
        </p:txBody>
      </p:sp>
    </p:spTree>
    <p:extLst>
      <p:ext uri="{BB962C8B-B14F-4D97-AF65-F5344CB8AC3E}">
        <p14:creationId xmlns:p14="http://schemas.microsoft.com/office/powerpoint/2010/main" val="2030640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16</a:t>
            </a:fld>
            <a:endParaRPr lang="pt-BR"/>
          </a:p>
        </p:txBody>
      </p:sp>
    </p:spTree>
    <p:extLst>
      <p:ext uri="{BB962C8B-B14F-4D97-AF65-F5344CB8AC3E}">
        <p14:creationId xmlns:p14="http://schemas.microsoft.com/office/powerpoint/2010/main" val="241780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20</a:t>
            </a:fld>
            <a:endParaRPr lang="pt-BR"/>
          </a:p>
        </p:txBody>
      </p:sp>
    </p:spTree>
    <p:extLst>
      <p:ext uri="{BB962C8B-B14F-4D97-AF65-F5344CB8AC3E}">
        <p14:creationId xmlns:p14="http://schemas.microsoft.com/office/powerpoint/2010/main" val="215885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23</a:t>
            </a:fld>
            <a:endParaRPr lang="pt-BR"/>
          </a:p>
        </p:txBody>
      </p:sp>
    </p:spTree>
    <p:extLst>
      <p:ext uri="{BB962C8B-B14F-4D97-AF65-F5344CB8AC3E}">
        <p14:creationId xmlns:p14="http://schemas.microsoft.com/office/powerpoint/2010/main" val="153869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2</a:t>
            </a:fld>
            <a:endParaRPr lang="pt-BR"/>
          </a:p>
        </p:txBody>
      </p:sp>
    </p:spTree>
    <p:extLst>
      <p:ext uri="{BB962C8B-B14F-4D97-AF65-F5344CB8AC3E}">
        <p14:creationId xmlns:p14="http://schemas.microsoft.com/office/powerpoint/2010/main" val="237697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3</a:t>
            </a:fld>
            <a:endParaRPr lang="pt-BR"/>
          </a:p>
        </p:txBody>
      </p:sp>
    </p:spTree>
    <p:extLst>
      <p:ext uri="{BB962C8B-B14F-4D97-AF65-F5344CB8AC3E}">
        <p14:creationId xmlns:p14="http://schemas.microsoft.com/office/powerpoint/2010/main" val="347997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4</a:t>
            </a:fld>
            <a:endParaRPr lang="pt-BR"/>
          </a:p>
        </p:txBody>
      </p:sp>
    </p:spTree>
    <p:extLst>
      <p:ext uri="{BB962C8B-B14F-4D97-AF65-F5344CB8AC3E}">
        <p14:creationId xmlns:p14="http://schemas.microsoft.com/office/powerpoint/2010/main" val="367133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5</a:t>
            </a:fld>
            <a:endParaRPr lang="pt-BR"/>
          </a:p>
        </p:txBody>
      </p:sp>
    </p:spTree>
    <p:extLst>
      <p:ext uri="{BB962C8B-B14F-4D97-AF65-F5344CB8AC3E}">
        <p14:creationId xmlns:p14="http://schemas.microsoft.com/office/powerpoint/2010/main" val="124529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6</a:t>
            </a:fld>
            <a:endParaRPr lang="pt-BR"/>
          </a:p>
        </p:txBody>
      </p:sp>
    </p:spTree>
    <p:extLst>
      <p:ext uri="{BB962C8B-B14F-4D97-AF65-F5344CB8AC3E}">
        <p14:creationId xmlns:p14="http://schemas.microsoft.com/office/powerpoint/2010/main" val="84168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7</a:t>
            </a:fld>
            <a:endParaRPr lang="pt-BR"/>
          </a:p>
        </p:txBody>
      </p:sp>
    </p:spTree>
    <p:extLst>
      <p:ext uri="{BB962C8B-B14F-4D97-AF65-F5344CB8AC3E}">
        <p14:creationId xmlns:p14="http://schemas.microsoft.com/office/powerpoint/2010/main" val="356463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8</a:t>
            </a:fld>
            <a:endParaRPr lang="pt-BR"/>
          </a:p>
        </p:txBody>
      </p:sp>
    </p:spTree>
    <p:extLst>
      <p:ext uri="{BB962C8B-B14F-4D97-AF65-F5344CB8AC3E}">
        <p14:creationId xmlns:p14="http://schemas.microsoft.com/office/powerpoint/2010/main" val="80286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DDE82FD2-F864-2E4E-ACF0-2DBC196A7066}" type="slidenum">
              <a:rPr lang="pt-BR" smtClean="0"/>
              <a:t>9</a:t>
            </a:fld>
            <a:endParaRPr lang="pt-BR"/>
          </a:p>
        </p:txBody>
      </p:sp>
    </p:spTree>
    <p:extLst>
      <p:ext uri="{BB962C8B-B14F-4D97-AF65-F5344CB8AC3E}">
        <p14:creationId xmlns:p14="http://schemas.microsoft.com/office/powerpoint/2010/main" val="96961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8" name="Espaço Reservado para Imagem 7">
            <a:extLst>
              <a:ext uri="{FF2B5EF4-FFF2-40B4-BE49-F238E27FC236}">
                <a16:creationId xmlns:a16="http://schemas.microsoft.com/office/drawing/2014/main" id="{D2AF3450-104B-47D0-B01B-DC08566F9D2C}"/>
              </a:ext>
            </a:extLst>
          </p:cNvPr>
          <p:cNvSpPr>
            <a:spLocks noGrp="1"/>
          </p:cNvSpPr>
          <p:nvPr>
            <p:ph type="pic" sz="quarter" idx="10"/>
          </p:nvPr>
        </p:nvSpPr>
        <p:spPr>
          <a:xfrm>
            <a:off x="3686175" y="0"/>
            <a:ext cx="8505825" cy="6858000"/>
          </a:xfrm>
          <a:custGeom>
            <a:avLst/>
            <a:gdLst>
              <a:gd name="connsiteX0" fmla="*/ 1701752 w 8505825"/>
              <a:gd name="connsiteY0" fmla="*/ 0 h 6858000"/>
              <a:gd name="connsiteX1" fmla="*/ 8505825 w 8505825"/>
              <a:gd name="connsiteY1" fmla="*/ 0 h 6858000"/>
              <a:gd name="connsiteX2" fmla="*/ 8505825 w 8505825"/>
              <a:gd name="connsiteY2" fmla="*/ 6858000 h 6858000"/>
              <a:gd name="connsiteX3" fmla="*/ 0 w 8505825"/>
              <a:gd name="connsiteY3" fmla="*/ 6858000 h 6858000"/>
              <a:gd name="connsiteX4" fmla="*/ 0 w 8505825"/>
              <a:gd name="connsiteY4" fmla="*/ 68373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825" h="6858000">
                <a:moveTo>
                  <a:pt x="1701752" y="0"/>
                </a:moveTo>
                <a:lnTo>
                  <a:pt x="8505825" y="0"/>
                </a:lnTo>
                <a:lnTo>
                  <a:pt x="8505825" y="6858000"/>
                </a:lnTo>
                <a:lnTo>
                  <a:pt x="0" y="6858000"/>
                </a:lnTo>
                <a:lnTo>
                  <a:pt x="0" y="6837396"/>
                </a:lnTo>
                <a:close/>
              </a:path>
            </a:pathLst>
          </a:custGeom>
        </p:spPr>
        <p:txBody>
          <a:bodyPr wrap="square" rtlCol="0" anchor="ctr">
            <a:noAutofit/>
          </a:bodyPr>
          <a:lstStyle>
            <a:lvl1pPr marL="0" indent="0" algn="ctr">
              <a:buNone/>
              <a:defRPr/>
            </a:lvl1pPr>
          </a:lstStyle>
          <a:p>
            <a:pPr rtl="0"/>
            <a:r>
              <a:rPr lang="pt-BR" noProof="0"/>
              <a:t>Clique no ícone para adicionar uma imagem</a:t>
            </a:r>
          </a:p>
        </p:txBody>
      </p:sp>
      <p:cxnSp>
        <p:nvCxnSpPr>
          <p:cNvPr id="13" name="Conector Reto 12">
            <a:extLst>
              <a:ext uri="{FF2B5EF4-FFF2-40B4-BE49-F238E27FC236}">
                <a16:creationId xmlns:a16="http://schemas.microsoft.com/office/drawing/2014/main" id="{93C4921B-870F-DA4B-99FE-526B47FAF5FF}"/>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ítulo 11">
            <a:extLst>
              <a:ext uri="{FF2B5EF4-FFF2-40B4-BE49-F238E27FC236}">
                <a16:creationId xmlns:a16="http://schemas.microsoft.com/office/drawing/2014/main" id="{3C217E0E-2C1A-4D03-BC55-D7D6609B8121}"/>
              </a:ext>
            </a:extLst>
          </p:cNvPr>
          <p:cNvSpPr>
            <a:spLocks noGrp="1"/>
          </p:cNvSpPr>
          <p:nvPr>
            <p:ph type="title" hasCustomPrompt="1"/>
          </p:nvPr>
        </p:nvSpPr>
        <p:spPr>
          <a:xfrm>
            <a:off x="693683" y="879635"/>
            <a:ext cx="7659486" cy="1198178"/>
          </a:xfrm>
          <a:custGeom>
            <a:avLst/>
            <a:gdLst>
              <a:gd name="connsiteX0" fmla="*/ 0 w 7659486"/>
              <a:gd name="connsiteY0" fmla="*/ 0 h 1198178"/>
              <a:gd name="connsiteX1" fmla="*/ 7659486 w 7659486"/>
              <a:gd name="connsiteY1" fmla="*/ 0 h 1198178"/>
              <a:gd name="connsiteX2" fmla="*/ 7355455 w 7659486"/>
              <a:gd name="connsiteY2" fmla="*/ 1198178 h 1198178"/>
              <a:gd name="connsiteX3" fmla="*/ 0 w 7659486"/>
              <a:gd name="connsiteY3" fmla="*/ 1198178 h 1198178"/>
            </a:gdLst>
            <a:ahLst/>
            <a:cxnLst>
              <a:cxn ang="0">
                <a:pos x="connsiteX0" y="connsiteY0"/>
              </a:cxn>
              <a:cxn ang="0">
                <a:pos x="connsiteX1" y="connsiteY1"/>
              </a:cxn>
              <a:cxn ang="0">
                <a:pos x="connsiteX2" y="connsiteY2"/>
              </a:cxn>
              <a:cxn ang="0">
                <a:pos x="connsiteX3" y="connsiteY3"/>
              </a:cxn>
            </a:cxnLst>
            <a:rect l="l" t="t" r="r" b="b"/>
            <a:pathLst>
              <a:path w="7659486" h="1198178">
                <a:moveTo>
                  <a:pt x="0" y="0"/>
                </a:moveTo>
                <a:lnTo>
                  <a:pt x="7659486" y="0"/>
                </a:lnTo>
                <a:lnTo>
                  <a:pt x="7355455" y="1198178"/>
                </a:lnTo>
                <a:lnTo>
                  <a:pt x="0" y="1198178"/>
                </a:lnTo>
                <a:close/>
              </a:path>
            </a:pathLst>
          </a:custGeom>
          <a:solidFill>
            <a:schemeClr val="accent2"/>
          </a:solidFill>
        </p:spPr>
        <p:txBody>
          <a:bodyPr wrap="square" lIns="320040" rtlCol="0">
            <a:noAutofit/>
          </a:bodyPr>
          <a:lstStyle>
            <a:lvl1pPr>
              <a:defRPr sz="4000" cap="all" spc="300" baseline="0">
                <a:solidFill>
                  <a:schemeClr val="bg1"/>
                </a:solidFill>
              </a:defRPr>
            </a:lvl1pPr>
          </a:lstStyle>
          <a:p>
            <a:pPr rtl="0"/>
            <a:r>
              <a:rPr lang="pt-BR" noProof="0"/>
              <a:t>Clique para editar o estilo de título Mestre</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916016" y="2551819"/>
            <a:ext cx="2952599" cy="1781642"/>
          </a:xfrm>
        </p:spPr>
        <p:txBody>
          <a:bodyPr rtlCol="0">
            <a:normAutofit/>
          </a:bodyPr>
          <a:lstStyle>
            <a:lvl1pPr marL="0" indent="0" algn="l">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spTree>
    <p:extLst>
      <p:ext uri="{BB962C8B-B14F-4D97-AF65-F5344CB8AC3E}">
        <p14:creationId xmlns:p14="http://schemas.microsoft.com/office/powerpoint/2010/main" val="291649857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ha do tempo">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fld id="{CC3E5904-E918-4A8B-8EC4-387286850D16}" type="datetime1">
              <a:rPr lang="pt-BR" noProof="0" smtClean="0"/>
              <a:t>10/11/2023</a:t>
            </a:fld>
            <a:endParaRPr lang="pt-BR" noProof="0"/>
          </a:p>
        </p:txBody>
      </p:sp>
      <p:sp>
        <p:nvSpPr>
          <p:cNvPr id="4" name="Espaço Reservado para Rodapé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pt-BR" noProof="0"/>
              <a:t>TÍTULO DA APRESENTAÇÃO</a:t>
            </a:r>
          </a:p>
        </p:txBody>
      </p:sp>
      <p:sp>
        <p:nvSpPr>
          <p:cNvPr id="5" name="Espaço Reservado para o Número do Slid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pt-BR" noProof="0" smtClean="0"/>
              <a:pPr rtl="0"/>
              <a:t>‹nº›</a:t>
            </a:fld>
            <a:endParaRPr lang="pt-BR" noProof="0"/>
          </a:p>
        </p:txBody>
      </p:sp>
      <p:sp>
        <p:nvSpPr>
          <p:cNvPr id="12" name="Título 1">
            <a:extLst>
              <a:ext uri="{FF2B5EF4-FFF2-40B4-BE49-F238E27FC236}">
                <a16:creationId xmlns:a16="http://schemas.microsoft.com/office/drawing/2014/main" id="{6B46AC40-4848-C146-B8DE-C805F662DCA5}"/>
              </a:ext>
            </a:extLst>
          </p:cNvPr>
          <p:cNvSpPr>
            <a:spLocks noGrp="1"/>
          </p:cNvSpPr>
          <p:nvPr>
            <p:ph type="title" hasCustomPrompt="1"/>
          </p:nvPr>
        </p:nvSpPr>
        <p:spPr>
          <a:xfrm>
            <a:off x="916016" y="983785"/>
            <a:ext cx="8447439" cy="1074828"/>
          </a:xfrm>
        </p:spPr>
        <p:txBody>
          <a:bodyPr rtlCol="0">
            <a:normAutofit/>
          </a:bodyPr>
          <a:lstStyle>
            <a:lvl1pPr>
              <a:defRPr sz="4000" spc="300">
                <a:solidFill>
                  <a:schemeClr val="tx2"/>
                </a:solidFill>
                <a:latin typeface="Bahnschrift" panose="020B0502040204020203" pitchFamily="34" charset="0"/>
              </a:defRPr>
            </a:lvl1pPr>
          </a:lstStyle>
          <a:p>
            <a:pPr rtl="0"/>
            <a:r>
              <a:rPr lang="pt-BR" noProof="0"/>
              <a:t>CLIQUE PARA EDITAR O ESTILO DO TÍTULO PRINCIPAL</a:t>
            </a:r>
          </a:p>
        </p:txBody>
      </p:sp>
    </p:spTree>
    <p:extLst>
      <p:ext uri="{BB962C8B-B14F-4D97-AF65-F5344CB8AC3E}">
        <p14:creationId xmlns:p14="http://schemas.microsoft.com/office/powerpoint/2010/main" val="390966658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is Conteúdos">
    <p:spTree>
      <p:nvGrpSpPr>
        <p:cNvPr id="1" name=""/>
        <p:cNvGrpSpPr/>
        <p:nvPr/>
      </p:nvGrpSpPr>
      <p:grpSpPr>
        <a:xfrm>
          <a:off x="0" y="0"/>
          <a:ext cx="0" cy="0"/>
          <a:chOff x="0" y="0"/>
          <a:chExt cx="0" cy="0"/>
        </a:xfrm>
      </p:grpSpPr>
      <p:sp>
        <p:nvSpPr>
          <p:cNvPr id="5" name="Espaço Reservado para Data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lvl1pPr>
              <a:defRPr sz="1000"/>
            </a:lvl1pPr>
          </a:lstStyle>
          <a:p>
            <a:pPr rtl="0"/>
            <a:fld id="{A0DAFC3C-8A9C-459F-A997-D616407C53EC}" type="datetime1">
              <a:rPr lang="pt-BR" noProof="0" smtClean="0"/>
              <a:t>10/11/2023</a:t>
            </a:fld>
            <a:endParaRPr lang="pt-BR" noProof="0"/>
          </a:p>
        </p:txBody>
      </p:sp>
      <p:sp>
        <p:nvSpPr>
          <p:cNvPr id="6" name="Espaço Reservado para Rodapé 5">
            <a:extLst>
              <a:ext uri="{FF2B5EF4-FFF2-40B4-BE49-F238E27FC236}">
                <a16:creationId xmlns:a16="http://schemas.microsoft.com/office/drawing/2014/main" id="{BE7B5E76-E101-4994-92F5-1F540EB16AB0}"/>
              </a:ext>
            </a:extLst>
          </p:cNvPr>
          <p:cNvSpPr>
            <a:spLocks noGrp="1"/>
          </p:cNvSpPr>
          <p:nvPr>
            <p:ph type="ftr" sz="quarter" idx="11"/>
          </p:nvPr>
        </p:nvSpPr>
        <p:spPr>
          <a:xfrm>
            <a:off x="4053114" y="6356350"/>
            <a:ext cx="2188029" cy="365125"/>
          </a:xfrm>
        </p:spPr>
        <p:txBody>
          <a:bodyPr rtlCol="0"/>
          <a:lstStyle>
            <a:lvl1pPr algn="r">
              <a:defRPr sz="1000"/>
            </a:lvl1pPr>
          </a:lstStyle>
          <a:p>
            <a:pPr rtl="0"/>
            <a:r>
              <a:rPr lang="pt-BR" noProof="0"/>
              <a:t>TÍTULO DA APRESENTAÇÃO</a:t>
            </a:r>
          </a:p>
        </p:txBody>
      </p:sp>
      <p:sp>
        <p:nvSpPr>
          <p:cNvPr id="7" name="Espaço Reservado para o Número do Slide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lvl1pPr>
              <a:defRPr sz="1000">
                <a:solidFill>
                  <a:schemeClr val="bg1"/>
                </a:solidFill>
              </a:defRPr>
            </a:lvl1pPr>
          </a:lstStyle>
          <a:p>
            <a:pPr rtl="0"/>
            <a:fld id="{294A09A9-5501-47C1-A89A-A340965A2BE2}" type="slidenum">
              <a:rPr lang="pt-BR" noProof="0" smtClean="0"/>
              <a:pPr rtl="0"/>
              <a:t>‹nº›</a:t>
            </a:fld>
            <a:endParaRPr lang="pt-BR" noProof="0"/>
          </a:p>
        </p:txBody>
      </p:sp>
      <p:cxnSp>
        <p:nvCxnSpPr>
          <p:cNvPr id="8" name="Conector Reto 7">
            <a:extLst>
              <a:ext uri="{FF2B5EF4-FFF2-40B4-BE49-F238E27FC236}">
                <a16:creationId xmlns:a16="http://schemas.microsoft.com/office/drawing/2014/main" id="{59FE6242-19BA-2847-9959-30D6F0E27035}"/>
              </a:ext>
            </a:extLst>
          </p:cNvPr>
          <p:cNvCxnSpPr/>
          <p:nvPr userDrawn="1"/>
        </p:nvCxnSpPr>
        <p:spPr>
          <a:xfrm flipH="1">
            <a:off x="633306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ítulo 11">
            <a:extLst>
              <a:ext uri="{FF2B5EF4-FFF2-40B4-BE49-F238E27FC236}">
                <a16:creationId xmlns:a16="http://schemas.microsoft.com/office/drawing/2014/main" id="{715A3155-E4BF-478C-8D90-C66F5EB27439}"/>
              </a:ext>
            </a:extLst>
          </p:cNvPr>
          <p:cNvSpPr>
            <a:spLocks noGrp="1"/>
          </p:cNvSpPr>
          <p:nvPr>
            <p:ph type="ctrTitle" hasCustomPrompt="1"/>
          </p:nvPr>
        </p:nvSpPr>
        <p:spPr>
          <a:xfrm>
            <a:off x="693683" y="879636"/>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rtlCol="0" anchor="ctr">
            <a:noAutofit/>
          </a:bodyPr>
          <a:lstStyle>
            <a:lvl1pPr algn="l">
              <a:lnSpc>
                <a:spcPct val="100000"/>
              </a:lnSpc>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
        <p:nvSpPr>
          <p:cNvPr id="10" name="Subtítulo 2">
            <a:extLst>
              <a:ext uri="{FF2B5EF4-FFF2-40B4-BE49-F238E27FC236}">
                <a16:creationId xmlns:a16="http://schemas.microsoft.com/office/drawing/2014/main" id="{EDF23CDC-9A9D-5247-AD71-0A10D94BDCBE}"/>
              </a:ext>
            </a:extLst>
          </p:cNvPr>
          <p:cNvSpPr>
            <a:spLocks noGrp="1"/>
          </p:cNvSpPr>
          <p:nvPr>
            <p:ph type="subTitle" idx="1" hasCustomPrompt="1"/>
          </p:nvPr>
        </p:nvSpPr>
        <p:spPr>
          <a:xfrm>
            <a:off x="916016" y="2551819"/>
            <a:ext cx="4413068" cy="3539265"/>
          </a:xfrm>
        </p:spPr>
        <p:txBody>
          <a:bodyPr rtlCol="0">
            <a:normAutofit/>
          </a:bodyPr>
          <a:lstStyle>
            <a:lvl1pPr marL="342900" indent="-342900" algn="l">
              <a:lnSpc>
                <a:spcPct val="100000"/>
              </a:lnSpc>
              <a:buFont typeface="Arial" panose="020B0604020202020204" pitchFamily="34" charset="0"/>
              <a:buChar char="•"/>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sp>
        <p:nvSpPr>
          <p:cNvPr id="27" name="Espaço Reservado para Imagem 26">
            <a:extLst>
              <a:ext uri="{FF2B5EF4-FFF2-40B4-BE49-F238E27FC236}">
                <a16:creationId xmlns:a16="http://schemas.microsoft.com/office/drawing/2014/main" id="{0DA38E85-9448-450D-A4ED-FFA79C7100D6}"/>
              </a:ext>
            </a:extLst>
          </p:cNvPr>
          <p:cNvSpPr>
            <a:spLocks noGrp="1"/>
          </p:cNvSpPr>
          <p:nvPr>
            <p:ph type="pic" sz="quarter" idx="14"/>
          </p:nvPr>
        </p:nvSpPr>
        <p:spPr>
          <a:xfrm>
            <a:off x="6461342" y="0"/>
            <a:ext cx="5730658"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rtlCol="0" anchor="ctr">
            <a:noAutofit/>
          </a:bodyPr>
          <a:lstStyle>
            <a:lvl1pPr marL="0" indent="0" algn="ctr">
              <a:buNone/>
              <a:defRPr/>
            </a:lvl1pPr>
          </a:lstStyle>
          <a:p>
            <a:pPr rtl="0"/>
            <a:r>
              <a:rPr lang="pt-BR" noProof="0"/>
              <a:t>Clique no ícone para adicionar uma imagem</a:t>
            </a:r>
          </a:p>
        </p:txBody>
      </p:sp>
    </p:spTree>
    <p:extLst>
      <p:ext uri="{BB962C8B-B14F-4D97-AF65-F5344CB8AC3E}">
        <p14:creationId xmlns:p14="http://schemas.microsoft.com/office/powerpoint/2010/main" val="301069436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ês Conteúdos">
    <p:spTree>
      <p:nvGrpSpPr>
        <p:cNvPr id="1" name=""/>
        <p:cNvGrpSpPr/>
        <p:nvPr/>
      </p:nvGrpSpPr>
      <p:grpSpPr>
        <a:xfrm>
          <a:off x="0" y="0"/>
          <a:ext cx="0" cy="0"/>
          <a:chOff x="0" y="0"/>
          <a:chExt cx="0" cy="0"/>
        </a:xfrm>
      </p:grpSpPr>
      <p:sp>
        <p:nvSpPr>
          <p:cNvPr id="22" name="Retângulo 21">
            <a:extLst>
              <a:ext uri="{FF2B5EF4-FFF2-40B4-BE49-F238E27FC236}">
                <a16:creationId xmlns:a16="http://schemas.microsoft.com/office/drawing/2014/main" id="{0F72571D-58D5-4367-9E7E-94A5A5D795B8}"/>
              </a:ext>
            </a:extLst>
          </p:cNvPr>
          <p:cNvSpPr/>
          <p:nvPr userDrawn="1"/>
        </p:nvSpPr>
        <p:spPr>
          <a:xfrm>
            <a:off x="693682" y="2286000"/>
            <a:ext cx="11498318" cy="341630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1" name="Espaço Reservado para Imagem 20">
            <a:extLst>
              <a:ext uri="{FF2B5EF4-FFF2-40B4-BE49-F238E27FC236}">
                <a16:creationId xmlns:a16="http://schemas.microsoft.com/office/drawing/2014/main" id="{ACD184E7-842E-4CDA-8022-CFE5CEA0DBE9}"/>
              </a:ext>
            </a:extLst>
          </p:cNvPr>
          <p:cNvSpPr>
            <a:spLocks noGrp="1"/>
          </p:cNvSpPr>
          <p:nvPr>
            <p:ph type="pic" sz="quarter" idx="16"/>
          </p:nvPr>
        </p:nvSpPr>
        <p:spPr>
          <a:xfrm>
            <a:off x="0" y="0"/>
            <a:ext cx="8534400" cy="6858000"/>
          </a:xfrm>
          <a:custGeom>
            <a:avLst/>
            <a:gdLst>
              <a:gd name="connsiteX0" fmla="*/ 0 w 8534400"/>
              <a:gd name="connsiteY0" fmla="*/ 0 h 6858000"/>
              <a:gd name="connsiteX1" fmla="*/ 6827520 w 8534400"/>
              <a:gd name="connsiteY1" fmla="*/ 0 h 6858000"/>
              <a:gd name="connsiteX2" fmla="*/ 7396480 w 8534400"/>
              <a:gd name="connsiteY2" fmla="*/ 2286000 h 6858000"/>
              <a:gd name="connsiteX3" fmla="*/ 693682 w 8534400"/>
              <a:gd name="connsiteY3" fmla="*/ 2286000 h 6858000"/>
              <a:gd name="connsiteX4" fmla="*/ 693682 w 8534400"/>
              <a:gd name="connsiteY4" fmla="*/ 5702300 h 6858000"/>
              <a:gd name="connsiteX5" fmla="*/ 8246759 w 8534400"/>
              <a:gd name="connsiteY5" fmla="*/ 5702300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396480" y="2286000"/>
                </a:lnTo>
                <a:lnTo>
                  <a:pt x="693682" y="2286000"/>
                </a:lnTo>
                <a:lnTo>
                  <a:pt x="693682" y="5702300"/>
                </a:lnTo>
                <a:lnTo>
                  <a:pt x="8246759" y="5702300"/>
                </a:lnTo>
                <a:lnTo>
                  <a:pt x="8534400" y="6858000"/>
                </a:lnTo>
                <a:lnTo>
                  <a:pt x="0" y="6858000"/>
                </a:lnTo>
                <a:close/>
              </a:path>
            </a:pathLst>
          </a:custGeom>
        </p:spPr>
        <p:txBody>
          <a:bodyPr wrap="square" rtlCol="0">
            <a:noAutofit/>
          </a:bodyPr>
          <a:lstStyle/>
          <a:p>
            <a:pPr rtl="0"/>
            <a:r>
              <a:rPr lang="pt-BR" noProof="0"/>
              <a:t>Clique no ícone para adicionar uma imagem</a:t>
            </a:r>
          </a:p>
        </p:txBody>
      </p:sp>
      <p:sp>
        <p:nvSpPr>
          <p:cNvPr id="5" name="Espaço Reservado para Data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lvl1pPr>
              <a:defRPr sz="1000">
                <a:solidFill>
                  <a:schemeClr val="bg1"/>
                </a:solidFill>
              </a:defRPr>
            </a:lvl1pPr>
          </a:lstStyle>
          <a:p>
            <a:pPr rtl="0"/>
            <a:fld id="{FE362CB4-78A2-44AA-B928-610456D16D31}" type="datetime1">
              <a:rPr lang="pt-BR" noProof="0" smtClean="0"/>
              <a:t>10/11/2023</a:t>
            </a:fld>
            <a:endParaRPr lang="pt-BR" noProof="0"/>
          </a:p>
        </p:txBody>
      </p:sp>
      <p:sp>
        <p:nvSpPr>
          <p:cNvPr id="6" name="Espaço Reservado para Rodapé 5">
            <a:extLst>
              <a:ext uri="{FF2B5EF4-FFF2-40B4-BE49-F238E27FC236}">
                <a16:creationId xmlns:a16="http://schemas.microsoft.com/office/drawing/2014/main" id="{BE7B5E76-E101-4994-92F5-1F540EB16AB0}"/>
              </a:ext>
            </a:extLst>
          </p:cNvPr>
          <p:cNvSpPr>
            <a:spLocks noGrp="1"/>
          </p:cNvSpPr>
          <p:nvPr>
            <p:ph type="ftr" sz="quarter" idx="11"/>
          </p:nvPr>
        </p:nvSpPr>
        <p:spPr/>
        <p:txBody>
          <a:bodyPr rtlCol="0"/>
          <a:lstStyle>
            <a:lvl1pPr>
              <a:defRPr sz="1000">
                <a:solidFill>
                  <a:schemeClr val="bg1"/>
                </a:solidFill>
              </a:defRPr>
            </a:lvl1pPr>
          </a:lstStyle>
          <a:p>
            <a:pPr rtl="0"/>
            <a:r>
              <a:rPr lang="pt-BR" noProof="0"/>
              <a:t>TÍTULO DA APRESENTAÇÃO</a:t>
            </a:r>
          </a:p>
        </p:txBody>
      </p:sp>
      <p:sp>
        <p:nvSpPr>
          <p:cNvPr id="7" name="Espaço Reservado para o Número do Slide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lvl1pPr>
              <a:defRPr sz="1000"/>
            </a:lvl1pPr>
          </a:lstStyle>
          <a:p>
            <a:pPr rtl="0"/>
            <a:fld id="{294A09A9-5501-47C1-A89A-A340965A2BE2}" type="slidenum">
              <a:rPr lang="pt-BR" noProof="0" smtClean="0"/>
              <a:pPr rtl="0"/>
              <a:t>‹nº›</a:t>
            </a:fld>
            <a:endParaRPr lang="pt-BR" noProof="0"/>
          </a:p>
        </p:txBody>
      </p:sp>
      <p:sp>
        <p:nvSpPr>
          <p:cNvPr id="3" name="Espaço Reservado para Texto 2">
            <a:extLst>
              <a:ext uri="{FF2B5EF4-FFF2-40B4-BE49-F238E27FC236}">
                <a16:creationId xmlns:a16="http://schemas.microsoft.com/office/drawing/2014/main" id="{6CC650A3-C37B-8949-AAFB-1CA610A432AE}"/>
              </a:ext>
            </a:extLst>
          </p:cNvPr>
          <p:cNvSpPr>
            <a:spLocks noGrp="1"/>
          </p:cNvSpPr>
          <p:nvPr>
            <p:ph type="body" sz="quarter" idx="13" hasCustomPrompt="1"/>
          </p:nvPr>
        </p:nvSpPr>
        <p:spPr>
          <a:xfrm>
            <a:off x="4661069" y="2654299"/>
            <a:ext cx="3165475" cy="2705101"/>
          </a:xfrm>
        </p:spPr>
        <p:txBody>
          <a:bodyPr rtlCol="0">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rtl="0"/>
            <a:r>
              <a:rPr lang="pt-BR" noProof="0"/>
              <a:t>Clique para editar o texto Mestre</a:t>
            </a:r>
          </a:p>
          <a:p>
            <a:pPr lvl="1" rtl="0"/>
            <a:r>
              <a:rPr lang="pt-BR" noProof="0"/>
              <a:t>Segundo nível</a:t>
            </a:r>
          </a:p>
        </p:txBody>
      </p:sp>
      <p:sp>
        <p:nvSpPr>
          <p:cNvPr id="14" name="Espaço Reservado para Texto 2">
            <a:extLst>
              <a:ext uri="{FF2B5EF4-FFF2-40B4-BE49-F238E27FC236}">
                <a16:creationId xmlns:a16="http://schemas.microsoft.com/office/drawing/2014/main" id="{6823CE96-7B45-0E4E-8DD2-AAE6F7DB97C9}"/>
              </a:ext>
            </a:extLst>
          </p:cNvPr>
          <p:cNvSpPr>
            <a:spLocks noGrp="1"/>
          </p:cNvSpPr>
          <p:nvPr>
            <p:ph type="body" sz="quarter" idx="14" hasCustomPrompt="1"/>
          </p:nvPr>
        </p:nvSpPr>
        <p:spPr>
          <a:xfrm>
            <a:off x="8115132" y="2654299"/>
            <a:ext cx="3165475" cy="2705101"/>
          </a:xfrm>
        </p:spPr>
        <p:txBody>
          <a:bodyPr rtlCol="0">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rtl="0"/>
            <a:r>
              <a:rPr lang="pt-BR" noProof="0"/>
              <a:t>Clique para editar o texto Mestre</a:t>
            </a:r>
          </a:p>
          <a:p>
            <a:pPr lvl="1" rtl="0"/>
            <a:r>
              <a:rPr lang="pt-BR" noProof="0"/>
              <a:t>Segundo nível</a:t>
            </a:r>
          </a:p>
        </p:txBody>
      </p:sp>
      <p:sp>
        <p:nvSpPr>
          <p:cNvPr id="15" name="Espaço Reservado para Texto 2">
            <a:extLst>
              <a:ext uri="{FF2B5EF4-FFF2-40B4-BE49-F238E27FC236}">
                <a16:creationId xmlns:a16="http://schemas.microsoft.com/office/drawing/2014/main" id="{7F451F20-9248-594B-8CD5-3442A64513D8}"/>
              </a:ext>
            </a:extLst>
          </p:cNvPr>
          <p:cNvSpPr>
            <a:spLocks noGrp="1"/>
          </p:cNvSpPr>
          <p:nvPr>
            <p:ph type="body" sz="quarter" idx="15" hasCustomPrompt="1"/>
          </p:nvPr>
        </p:nvSpPr>
        <p:spPr>
          <a:xfrm>
            <a:off x="1219032" y="2654299"/>
            <a:ext cx="3165475" cy="2705101"/>
          </a:xfrm>
        </p:spPr>
        <p:txBody>
          <a:bodyPr rtlCol="0">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rtl="0"/>
            <a:r>
              <a:rPr lang="pt-BR" noProof="0"/>
              <a:t>Clique para editar o texto Mestre</a:t>
            </a:r>
          </a:p>
          <a:p>
            <a:pPr lvl="1" rtl="0"/>
            <a:r>
              <a:rPr lang="pt-BR" noProof="0"/>
              <a:t>Segundo nível</a:t>
            </a:r>
          </a:p>
        </p:txBody>
      </p:sp>
      <p:cxnSp>
        <p:nvCxnSpPr>
          <p:cNvPr id="18" name="Conector Reto 17">
            <a:extLst>
              <a:ext uri="{FF2B5EF4-FFF2-40B4-BE49-F238E27FC236}">
                <a16:creationId xmlns:a16="http://schemas.microsoft.com/office/drawing/2014/main" id="{92008AA3-BEDF-CE40-9D94-F5875454E799}"/>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ítulo 19">
            <a:extLst>
              <a:ext uri="{FF2B5EF4-FFF2-40B4-BE49-F238E27FC236}">
                <a16:creationId xmlns:a16="http://schemas.microsoft.com/office/drawing/2014/main" id="{028065BE-52F2-4F89-82A3-E5DA80527B9C}"/>
              </a:ext>
            </a:extLst>
          </p:cNvPr>
          <p:cNvSpPr>
            <a:spLocks noGrp="1"/>
          </p:cNvSpPr>
          <p:nvPr>
            <p:ph type="ctrTitle" hasCustomPrompt="1"/>
          </p:nvPr>
        </p:nvSpPr>
        <p:spPr>
          <a:xfrm>
            <a:off x="693684" y="879636"/>
            <a:ext cx="6294727" cy="1206888"/>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solidFill>
            <a:schemeClr val="accent2"/>
          </a:solidFill>
        </p:spPr>
        <p:txBody>
          <a:bodyPr wrap="square" rtlCol="0" anchor="ctr">
            <a:noAutofit/>
          </a:bodyPr>
          <a:lstStyle>
            <a:lvl1pPr algn="l">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Tree>
    <p:extLst>
      <p:ext uri="{BB962C8B-B14F-4D97-AF65-F5344CB8AC3E}">
        <p14:creationId xmlns:p14="http://schemas.microsoft.com/office/powerpoint/2010/main" val="183102702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13" name="Espaço Reservado para Imagem 12">
            <a:extLst>
              <a:ext uri="{FF2B5EF4-FFF2-40B4-BE49-F238E27FC236}">
                <a16:creationId xmlns:a16="http://schemas.microsoft.com/office/drawing/2014/main" id="{AA6943C0-A7A3-4C4C-BEB2-9176DE863005}"/>
              </a:ext>
            </a:extLst>
          </p:cNvPr>
          <p:cNvSpPr>
            <a:spLocks noGrp="1"/>
          </p:cNvSpPr>
          <p:nvPr>
            <p:ph type="pic" sz="quarter" idx="13"/>
          </p:nvPr>
        </p:nvSpPr>
        <p:spPr>
          <a:xfrm>
            <a:off x="3681047" y="0"/>
            <a:ext cx="8510952" cy="6858000"/>
          </a:xfrm>
          <a:custGeom>
            <a:avLst/>
            <a:gdLst>
              <a:gd name="connsiteX0" fmla="*/ 1706880 w 8510952"/>
              <a:gd name="connsiteY0" fmla="*/ 0 h 6858000"/>
              <a:gd name="connsiteX1" fmla="*/ 8510952 w 8510952"/>
              <a:gd name="connsiteY1" fmla="*/ 0 h 6858000"/>
              <a:gd name="connsiteX2" fmla="*/ 8510952 w 8510952"/>
              <a:gd name="connsiteY2" fmla="*/ 6858000 h 6858000"/>
              <a:gd name="connsiteX3" fmla="*/ 0 w 8510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10952" h="6858000">
                <a:moveTo>
                  <a:pt x="1706880" y="0"/>
                </a:moveTo>
                <a:lnTo>
                  <a:pt x="8510952" y="0"/>
                </a:lnTo>
                <a:lnTo>
                  <a:pt x="8510952" y="6858000"/>
                </a:lnTo>
                <a:lnTo>
                  <a:pt x="0" y="6858000"/>
                </a:lnTo>
                <a:close/>
              </a:path>
            </a:pathLst>
          </a:custGeom>
        </p:spPr>
        <p:txBody>
          <a:bodyPr wrap="square" rtlCol="0" anchor="ctr">
            <a:noAutofit/>
          </a:bodyPr>
          <a:lstStyle>
            <a:lvl1pPr marL="0" indent="0" algn="ctr">
              <a:buNone/>
              <a:defRPr/>
            </a:lvl1pPr>
          </a:lstStyle>
          <a:p>
            <a:pPr rtl="0"/>
            <a:r>
              <a:rPr lang="pt-BR" noProof="0"/>
              <a:t>Clique no ícone para adicionar uma imagem</a:t>
            </a:r>
          </a:p>
        </p:txBody>
      </p:sp>
      <p:cxnSp>
        <p:nvCxnSpPr>
          <p:cNvPr id="4" name="Conector Reto 3">
            <a:extLst>
              <a:ext uri="{FF2B5EF4-FFF2-40B4-BE49-F238E27FC236}">
                <a16:creationId xmlns:a16="http://schemas.microsoft.com/office/drawing/2014/main" id="{104F3C93-C085-8A47-9A2A-6AD3F3D69F4E}"/>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ítulo 10">
            <a:extLst>
              <a:ext uri="{FF2B5EF4-FFF2-40B4-BE49-F238E27FC236}">
                <a16:creationId xmlns:a16="http://schemas.microsoft.com/office/drawing/2014/main" id="{941283B3-F5BE-4FDF-829D-D1BE17F71653}"/>
              </a:ext>
            </a:extLst>
          </p:cNvPr>
          <p:cNvSpPr>
            <a:spLocks noGrp="1"/>
          </p:cNvSpPr>
          <p:nvPr>
            <p:ph type="ctrTitle" hasCustomPrompt="1"/>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320040" rtlCol="0" anchor="ctr">
            <a:noAutofit/>
          </a:bodyPr>
          <a:lstStyle>
            <a:lvl1pPr algn="l">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
        <p:nvSpPr>
          <p:cNvPr id="6" name="Subtítulo 2">
            <a:extLst>
              <a:ext uri="{FF2B5EF4-FFF2-40B4-BE49-F238E27FC236}">
                <a16:creationId xmlns:a16="http://schemas.microsoft.com/office/drawing/2014/main" id="{B641A16B-3688-D842-92F4-5D2C2811539F}"/>
              </a:ext>
            </a:extLst>
          </p:cNvPr>
          <p:cNvSpPr>
            <a:spLocks noGrp="1"/>
          </p:cNvSpPr>
          <p:nvPr>
            <p:ph type="subTitle" idx="1" hasCustomPrompt="1"/>
          </p:nvPr>
        </p:nvSpPr>
        <p:spPr>
          <a:xfrm>
            <a:off x="916016" y="2551819"/>
            <a:ext cx="2952599" cy="3539265"/>
          </a:xfrm>
        </p:spPr>
        <p:txBody>
          <a:bodyPr rtlCol="0">
            <a:normAutofit/>
          </a:bodyPr>
          <a:lstStyle>
            <a:lvl1pPr marL="0" indent="0" algn="l">
              <a:lnSpc>
                <a:spcPct val="100000"/>
              </a:lnSpc>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sp>
        <p:nvSpPr>
          <p:cNvPr id="7" name="Espaço Reservado para Data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rtlCol="0"/>
          <a:lstStyle>
            <a:lvl1pPr>
              <a:defRPr sz="1000"/>
            </a:lvl1pPr>
          </a:lstStyle>
          <a:p>
            <a:pPr rtl="0"/>
            <a:fld id="{2E04B8DD-B607-42A7-9A44-175DBA79615D}" type="datetime1">
              <a:rPr lang="pt-BR" noProof="0" smtClean="0"/>
              <a:t>10/11/2023</a:t>
            </a:fld>
            <a:endParaRPr lang="pt-BR" noProof="0"/>
          </a:p>
        </p:txBody>
      </p:sp>
      <p:sp>
        <p:nvSpPr>
          <p:cNvPr id="8" name="Espaço Reservado para Rodapé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rtlCol="0"/>
          <a:lstStyle>
            <a:lvl1pPr>
              <a:defRPr sz="1000">
                <a:solidFill>
                  <a:schemeClr val="bg1"/>
                </a:solidFill>
              </a:defRPr>
            </a:lvl1pPr>
          </a:lstStyle>
          <a:p>
            <a:pPr rtl="0"/>
            <a:r>
              <a:rPr lang="pt-BR" noProof="0"/>
              <a:t>TÍTULO DA APRESENTAÇÃO</a:t>
            </a:r>
          </a:p>
        </p:txBody>
      </p:sp>
      <p:sp>
        <p:nvSpPr>
          <p:cNvPr id="9" name="Espaço Reservado para o Número do Slide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rtlCol="0"/>
          <a:lstStyle>
            <a:lvl1pPr>
              <a:defRPr sz="1000">
                <a:solidFill>
                  <a:schemeClr val="bg1"/>
                </a:solidFill>
              </a:defRPr>
            </a:lvl1pPr>
          </a:lstStyle>
          <a:p>
            <a:pPr rtl="0"/>
            <a:fld id="{294A09A9-5501-47C1-A89A-A340965A2BE2}" type="slidenum">
              <a:rPr lang="pt-BR" noProof="0" smtClean="0"/>
              <a:pPr rtl="0"/>
              <a:t>‹nº›</a:t>
            </a:fld>
            <a:endParaRPr lang="pt-BR" noProof="0"/>
          </a:p>
        </p:txBody>
      </p:sp>
    </p:spTree>
    <p:extLst>
      <p:ext uri="{BB962C8B-B14F-4D97-AF65-F5344CB8AC3E}">
        <p14:creationId xmlns:p14="http://schemas.microsoft.com/office/powerpoint/2010/main" val="278227127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ção">
    <p:spTree>
      <p:nvGrpSpPr>
        <p:cNvPr id="1" name=""/>
        <p:cNvGrpSpPr/>
        <p:nvPr/>
      </p:nvGrpSpPr>
      <p:grpSpPr>
        <a:xfrm>
          <a:off x="0" y="0"/>
          <a:ext cx="0" cy="0"/>
          <a:chOff x="0" y="0"/>
          <a:chExt cx="0" cy="0"/>
        </a:xfrm>
      </p:grpSpPr>
      <p:sp>
        <p:nvSpPr>
          <p:cNvPr id="19" name="Espaço Reservado para Imagem 18">
            <a:extLst>
              <a:ext uri="{FF2B5EF4-FFF2-40B4-BE49-F238E27FC236}">
                <a16:creationId xmlns:a16="http://schemas.microsoft.com/office/drawing/2014/main" id="{FD6AC9F3-6F32-409B-A3B1-EEF36BA06678}"/>
              </a:ext>
            </a:extLst>
          </p:cNvPr>
          <p:cNvSpPr>
            <a:spLocks noGrp="1"/>
          </p:cNvSpPr>
          <p:nvPr>
            <p:ph type="pic" sz="quarter" idx="13"/>
          </p:nvPr>
        </p:nvSpPr>
        <p:spPr>
          <a:xfrm>
            <a:off x="0" y="0"/>
            <a:ext cx="8534400" cy="6858000"/>
          </a:xfrm>
          <a:custGeom>
            <a:avLst/>
            <a:gdLst>
              <a:gd name="connsiteX0" fmla="*/ 0 w 8534400"/>
              <a:gd name="connsiteY0" fmla="*/ 0 h 6858000"/>
              <a:gd name="connsiteX1" fmla="*/ 6827520 w 8534400"/>
              <a:gd name="connsiteY1" fmla="*/ 0 h 6858000"/>
              <a:gd name="connsiteX2" fmla="*/ 7070048 w 8534400"/>
              <a:gd name="connsiteY2" fmla="*/ 974442 h 6858000"/>
              <a:gd name="connsiteX3" fmla="*/ 5680814 w 8534400"/>
              <a:gd name="connsiteY3" fmla="*/ 974442 h 6858000"/>
              <a:gd name="connsiteX4" fmla="*/ 5680814 w 8534400"/>
              <a:gd name="connsiteY4" fmla="*/ 5758652 h 6858000"/>
              <a:gd name="connsiteX5" fmla="*/ 8260785 w 8534400"/>
              <a:gd name="connsiteY5" fmla="*/ 5758652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070048" y="974442"/>
                </a:lnTo>
                <a:lnTo>
                  <a:pt x="5680814" y="974442"/>
                </a:lnTo>
                <a:lnTo>
                  <a:pt x="5680814" y="5758652"/>
                </a:lnTo>
                <a:lnTo>
                  <a:pt x="8260785" y="5758652"/>
                </a:lnTo>
                <a:lnTo>
                  <a:pt x="8534400" y="6858000"/>
                </a:lnTo>
                <a:lnTo>
                  <a:pt x="0" y="6858000"/>
                </a:lnTo>
                <a:close/>
              </a:path>
            </a:pathLst>
          </a:custGeom>
        </p:spPr>
        <p:txBody>
          <a:bodyPr wrap="square" rtlCol="0" anchor="ctr">
            <a:noAutofit/>
          </a:bodyPr>
          <a:lstStyle>
            <a:lvl1pPr marL="0" indent="0" algn="ctr">
              <a:buNone/>
              <a:defRPr/>
            </a:lvl1pPr>
          </a:lstStyle>
          <a:p>
            <a:pPr rtl="0"/>
            <a:r>
              <a:rPr lang="pt-BR" noProof="0"/>
              <a:t>Clique no ícone para adicionar uma imagem</a:t>
            </a:r>
          </a:p>
        </p:txBody>
      </p:sp>
      <p:sp>
        <p:nvSpPr>
          <p:cNvPr id="20" name="Retângulo 19">
            <a:extLst>
              <a:ext uri="{FF2B5EF4-FFF2-40B4-BE49-F238E27FC236}">
                <a16:creationId xmlns:a16="http://schemas.microsoft.com/office/drawing/2014/main" id="{E26FF020-BB93-4C6C-B3ED-8326D424097A}"/>
              </a:ext>
            </a:extLst>
          </p:cNvPr>
          <p:cNvSpPr/>
          <p:nvPr userDrawn="1"/>
        </p:nvSpPr>
        <p:spPr>
          <a:xfrm>
            <a:off x="5680814" y="974442"/>
            <a:ext cx="5228191" cy="478421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 name="Título 1">
            <a:extLst>
              <a:ext uri="{FF2B5EF4-FFF2-40B4-BE49-F238E27FC236}">
                <a16:creationId xmlns:a16="http://schemas.microsoft.com/office/drawing/2014/main" id="{5942173C-2B01-804E-85FB-4D68140D4E1A}"/>
              </a:ext>
            </a:extLst>
          </p:cNvPr>
          <p:cNvSpPr>
            <a:spLocks noGrp="1"/>
          </p:cNvSpPr>
          <p:nvPr>
            <p:ph type="ctrTitle" hasCustomPrompt="1"/>
          </p:nvPr>
        </p:nvSpPr>
        <p:spPr>
          <a:xfrm>
            <a:off x="6096000" y="1106424"/>
            <a:ext cx="4446062" cy="916644"/>
          </a:xfrm>
        </p:spPr>
        <p:txBody>
          <a:bodyPr rtlCol="0" anchor="b">
            <a:noAutofit/>
          </a:bodyPr>
          <a:lstStyle>
            <a:lvl1pPr algn="l">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
        <p:nvSpPr>
          <p:cNvPr id="6" name="Subtítulo 2">
            <a:extLst>
              <a:ext uri="{FF2B5EF4-FFF2-40B4-BE49-F238E27FC236}">
                <a16:creationId xmlns:a16="http://schemas.microsoft.com/office/drawing/2014/main" id="{B641A16B-3688-D842-92F4-5D2C2811539F}"/>
              </a:ext>
            </a:extLst>
          </p:cNvPr>
          <p:cNvSpPr>
            <a:spLocks noGrp="1"/>
          </p:cNvSpPr>
          <p:nvPr>
            <p:ph type="subTitle" idx="1" hasCustomPrompt="1"/>
          </p:nvPr>
        </p:nvSpPr>
        <p:spPr>
          <a:xfrm>
            <a:off x="6096000" y="2075245"/>
            <a:ext cx="4446062" cy="3295405"/>
          </a:xfrm>
        </p:spPr>
        <p:txBody>
          <a:bodyPr rtlCol="0">
            <a:normAutofit/>
          </a:bodyPr>
          <a:lstStyle>
            <a:lvl1pPr marL="0" indent="0" algn="l">
              <a:lnSpc>
                <a:spcPct val="125000"/>
              </a:lnSpc>
              <a:buNone/>
              <a:defRPr sz="1800" spc="140" baseline="0">
                <a:solidFill>
                  <a:schemeClr val="bg1"/>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cxnSp>
        <p:nvCxnSpPr>
          <p:cNvPr id="4" name="Conector Reto 3">
            <a:extLst>
              <a:ext uri="{FF2B5EF4-FFF2-40B4-BE49-F238E27FC236}">
                <a16:creationId xmlns:a16="http://schemas.microsoft.com/office/drawing/2014/main" id="{104F3C93-C085-8A47-9A2A-6AD3F3D69F4E}"/>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Espaço Reservado para Data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rtlCol="0"/>
          <a:lstStyle>
            <a:lvl1pPr>
              <a:defRPr sz="1000">
                <a:solidFill>
                  <a:schemeClr val="bg1"/>
                </a:solidFill>
              </a:defRPr>
            </a:lvl1pPr>
          </a:lstStyle>
          <a:p>
            <a:pPr rtl="0"/>
            <a:fld id="{92858600-834A-4D1E-BA00-6ADC0ED9AF66}" type="datetime1">
              <a:rPr lang="pt-BR" noProof="0" smtClean="0"/>
              <a:t>10/11/2023</a:t>
            </a:fld>
            <a:endParaRPr lang="pt-BR" noProof="0"/>
          </a:p>
        </p:txBody>
      </p:sp>
      <p:sp>
        <p:nvSpPr>
          <p:cNvPr id="8" name="Espaço Reservado para Rodapé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rtlCol="0"/>
          <a:lstStyle>
            <a:lvl1pPr>
              <a:defRPr sz="1000">
                <a:solidFill>
                  <a:schemeClr val="bg1"/>
                </a:solidFill>
              </a:defRPr>
            </a:lvl1pPr>
          </a:lstStyle>
          <a:p>
            <a:pPr rtl="0"/>
            <a:r>
              <a:rPr lang="pt-BR" noProof="0"/>
              <a:t>TÍTULO DA APRESENTAÇÃO</a:t>
            </a:r>
          </a:p>
        </p:txBody>
      </p:sp>
      <p:sp>
        <p:nvSpPr>
          <p:cNvPr id="9" name="Espaço Reservado para o Número do Slide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rtlCol="0"/>
          <a:lstStyle>
            <a:lvl1pPr>
              <a:defRPr sz="1000">
                <a:solidFill>
                  <a:schemeClr val="tx2">
                    <a:lumMod val="60000"/>
                    <a:lumOff val="40000"/>
                  </a:schemeClr>
                </a:solidFill>
              </a:defRPr>
            </a:lvl1pPr>
          </a:lstStyle>
          <a:p>
            <a:pPr rtl="0"/>
            <a:fld id="{294A09A9-5501-47C1-A89A-A340965A2BE2}" type="slidenum">
              <a:rPr lang="pt-BR" noProof="0" smtClean="0"/>
              <a:pPr rtl="0"/>
              <a:t>‹nº›</a:t>
            </a:fld>
            <a:endParaRPr lang="pt-BR" noProof="0"/>
          </a:p>
        </p:txBody>
      </p:sp>
      <p:sp>
        <p:nvSpPr>
          <p:cNvPr id="3" name="Retângulo 2">
            <a:extLst>
              <a:ext uri="{FF2B5EF4-FFF2-40B4-BE49-F238E27FC236}">
                <a16:creationId xmlns:a16="http://schemas.microsoft.com/office/drawing/2014/main" id="{7C00B690-D495-014F-8F60-C8152AD122A2}"/>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1" name="Retângulo 10">
            <a:extLst>
              <a:ext uri="{FF2B5EF4-FFF2-40B4-BE49-F238E27FC236}">
                <a16:creationId xmlns:a16="http://schemas.microsoft.com/office/drawing/2014/main" id="{93D3DB60-9D00-2B4C-A1B6-A76F20998922}"/>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2" name="Retângulo 11">
            <a:extLst>
              <a:ext uri="{FF2B5EF4-FFF2-40B4-BE49-F238E27FC236}">
                <a16:creationId xmlns:a16="http://schemas.microsoft.com/office/drawing/2014/main" id="{A4B7F1F1-6439-8D45-8BCD-B68DB64CEDC1}"/>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3" name="Retângulo 12">
            <a:extLst>
              <a:ext uri="{FF2B5EF4-FFF2-40B4-BE49-F238E27FC236}">
                <a16:creationId xmlns:a16="http://schemas.microsoft.com/office/drawing/2014/main" id="{1B870777-57CE-7A40-BCBA-E189F67DF446}"/>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4" name="Retângulo 13">
            <a:extLst>
              <a:ext uri="{FF2B5EF4-FFF2-40B4-BE49-F238E27FC236}">
                <a16:creationId xmlns:a16="http://schemas.microsoft.com/office/drawing/2014/main" id="{2A332DFE-5DF9-9744-86D5-7CE052E088CE}"/>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Tree>
    <p:extLst>
      <p:ext uri="{BB962C8B-B14F-4D97-AF65-F5344CB8AC3E}">
        <p14:creationId xmlns:p14="http://schemas.microsoft.com/office/powerpoint/2010/main" val="75869996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B469568F-F17C-4C3C-9A6F-ED292B601115}"/>
              </a:ext>
            </a:extLst>
          </p:cNvPr>
          <p:cNvSpPr/>
          <p:nvPr userDrawn="1"/>
        </p:nvSpPr>
        <p:spPr>
          <a:xfrm>
            <a:off x="2043953" y="2205318"/>
            <a:ext cx="8104094" cy="2312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6" name="Espaço Reservado para Imagem 5">
            <a:extLst>
              <a:ext uri="{FF2B5EF4-FFF2-40B4-BE49-F238E27FC236}">
                <a16:creationId xmlns:a16="http://schemas.microsoft.com/office/drawing/2014/main" id="{22459DEE-E152-47DA-8D52-C9681014BC8E}"/>
              </a:ext>
            </a:extLst>
          </p:cNvPr>
          <p:cNvSpPr>
            <a:spLocks noGrp="1"/>
          </p:cNvSpPr>
          <p:nvPr>
            <p:ph type="pic" sz="quarter" idx="10"/>
          </p:nvPr>
        </p:nvSpPr>
        <p:spPr>
          <a:xfrm>
            <a:off x="0" y="0"/>
            <a:ext cx="12192000" cy="6858000"/>
          </a:xfrm>
          <a:custGeom>
            <a:avLst/>
            <a:gdLst>
              <a:gd name="connsiteX0" fmla="*/ 2043953 w 12192000"/>
              <a:gd name="connsiteY0" fmla="*/ 2205318 h 6858000"/>
              <a:gd name="connsiteX1" fmla="*/ 2043953 w 12192000"/>
              <a:gd name="connsiteY1" fmla="*/ 4518212 h 6858000"/>
              <a:gd name="connsiteX2" fmla="*/ 10148047 w 12192000"/>
              <a:gd name="connsiteY2" fmla="*/ 4518212 h 6858000"/>
              <a:gd name="connsiteX3" fmla="*/ 10148047 w 12192000"/>
              <a:gd name="connsiteY3" fmla="*/ 220531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043953" y="2205318"/>
                </a:moveTo>
                <a:lnTo>
                  <a:pt x="2043953" y="4518212"/>
                </a:lnTo>
                <a:lnTo>
                  <a:pt x="10148047" y="4518212"/>
                </a:lnTo>
                <a:lnTo>
                  <a:pt x="10148047" y="2205318"/>
                </a:lnTo>
                <a:close/>
                <a:moveTo>
                  <a:pt x="0" y="0"/>
                </a:moveTo>
                <a:lnTo>
                  <a:pt x="12192000" y="0"/>
                </a:lnTo>
                <a:lnTo>
                  <a:pt x="12192000" y="6858000"/>
                </a:lnTo>
                <a:lnTo>
                  <a:pt x="0" y="6858000"/>
                </a:lnTo>
                <a:close/>
              </a:path>
            </a:pathLst>
          </a:custGeom>
        </p:spPr>
        <p:txBody>
          <a:bodyPr wrap="square" rtlCol="0">
            <a:noAutofit/>
          </a:bodyPr>
          <a:lstStyle/>
          <a:p>
            <a:pPr rtl="0"/>
            <a:r>
              <a:rPr lang="pt-BR" noProof="0"/>
              <a:t>Clique no ícone para adicionar uma imagem</a:t>
            </a:r>
          </a:p>
        </p:txBody>
      </p:sp>
      <p:sp>
        <p:nvSpPr>
          <p:cNvPr id="2" name="Título 1">
            <a:extLst>
              <a:ext uri="{FF2B5EF4-FFF2-40B4-BE49-F238E27FC236}">
                <a16:creationId xmlns:a16="http://schemas.microsoft.com/office/drawing/2014/main" id="{A2DFA2E8-50A1-4465-AC33-6FAC0E7736E9}"/>
              </a:ext>
            </a:extLst>
          </p:cNvPr>
          <p:cNvSpPr>
            <a:spLocks noGrp="1"/>
          </p:cNvSpPr>
          <p:nvPr>
            <p:ph type="title" hasCustomPrompt="1"/>
          </p:nvPr>
        </p:nvSpPr>
        <p:spPr>
          <a:xfrm>
            <a:off x="2432050" y="2665037"/>
            <a:ext cx="7327900" cy="902916"/>
          </a:xfrm>
        </p:spPr>
        <p:txBody>
          <a:bodyPr rtlCol="0" anchor="ctr">
            <a:normAutofit/>
          </a:bodyPr>
          <a:lstStyle>
            <a:lvl1pPr algn="ctr">
              <a:defRPr sz="4000" spc="300">
                <a:solidFill>
                  <a:schemeClr val="bg1"/>
                </a:solidFill>
                <a:latin typeface="Bahnschrift" panose="020B0502040204020203" pitchFamily="34" charset="0"/>
              </a:defRPr>
            </a:lvl1pPr>
          </a:lstStyle>
          <a:p>
            <a:pPr rtl="0"/>
            <a:r>
              <a:rPr lang="pt-BR" noProof="0"/>
              <a:t>Clique para editar o estilo de título Mestre</a:t>
            </a:r>
          </a:p>
        </p:txBody>
      </p:sp>
      <p:sp>
        <p:nvSpPr>
          <p:cNvPr id="3" name="Espaço Reservado para Texto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3597462" y="3567953"/>
            <a:ext cx="4997076" cy="610066"/>
          </a:xfrm>
        </p:spPr>
        <p:txBody>
          <a:bodyPr rtlCol="0">
            <a:normAutofit/>
          </a:bodyPr>
          <a:lstStyle>
            <a:lvl1pPr marL="0" indent="0" algn="ctr">
              <a:buNone/>
              <a:defRPr sz="2000" spc="300">
                <a:solidFill>
                  <a:schemeClr val="bg1"/>
                </a:solidFill>
                <a:latin typeface="Tw Cen MT" panose="020B06020201040206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Clique para editar o texto Mestre</a:t>
            </a:r>
          </a:p>
        </p:txBody>
      </p:sp>
    </p:spTree>
    <p:extLst>
      <p:ext uri="{BB962C8B-B14F-4D97-AF65-F5344CB8AC3E}">
        <p14:creationId xmlns:p14="http://schemas.microsoft.com/office/powerpoint/2010/main" val="280263503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lemento gráfi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B5ED18-7A07-47F1-8056-CD86B076AFE2}"/>
              </a:ext>
            </a:extLst>
          </p:cNvPr>
          <p:cNvSpPr>
            <a:spLocks noGrp="1"/>
          </p:cNvSpPr>
          <p:nvPr>
            <p:ph type="title" hasCustomPrompt="1"/>
          </p:nvPr>
        </p:nvSpPr>
        <p:spPr>
          <a:xfrm>
            <a:off x="916016" y="983785"/>
            <a:ext cx="8447439" cy="1074828"/>
          </a:xfrm>
        </p:spPr>
        <p:txBody>
          <a:bodyPr rtlCol="0">
            <a:normAutofit/>
          </a:bodyPr>
          <a:lstStyle>
            <a:lvl1pPr>
              <a:defRPr sz="4000" spc="300">
                <a:solidFill>
                  <a:schemeClr val="tx2"/>
                </a:solidFill>
                <a:latin typeface="Bahnschrift" panose="020B0502040204020203" pitchFamily="34" charset="0"/>
              </a:defRPr>
            </a:lvl1pPr>
          </a:lstStyle>
          <a:p>
            <a:pPr rtl="0"/>
            <a:r>
              <a:rPr lang="pt-BR" noProof="0"/>
              <a:t>CLIQUE PARA EDITAR O ESTILO DO TÍTULO PRINCIPAL</a:t>
            </a:r>
          </a:p>
        </p:txBody>
      </p:sp>
      <p:sp>
        <p:nvSpPr>
          <p:cNvPr id="3" name="Espaço Reservado para Dat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fld id="{D6988164-40AB-49EE-803B-BD4D9132F885}" type="datetime1">
              <a:rPr lang="pt-BR" noProof="0" smtClean="0"/>
              <a:t>10/11/2023</a:t>
            </a:fld>
            <a:endParaRPr lang="pt-BR" noProof="0"/>
          </a:p>
        </p:txBody>
      </p:sp>
      <p:sp>
        <p:nvSpPr>
          <p:cNvPr id="4" name="Espaço Reservado para Rodapé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pt-BR" noProof="0"/>
              <a:t>TÍTULO DA APRESENTAÇÃO</a:t>
            </a:r>
          </a:p>
        </p:txBody>
      </p:sp>
      <p:sp>
        <p:nvSpPr>
          <p:cNvPr id="5" name="Espaço Reservado para o Número do Slid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pt-BR" noProof="0" smtClean="0"/>
              <a:pPr rtl="0"/>
              <a:t>‹nº›</a:t>
            </a:fld>
            <a:endParaRPr lang="pt-BR" noProof="0"/>
          </a:p>
        </p:txBody>
      </p:sp>
      <p:sp>
        <p:nvSpPr>
          <p:cNvPr id="6" name="Retângulo 5">
            <a:extLst>
              <a:ext uri="{FF2B5EF4-FFF2-40B4-BE49-F238E27FC236}">
                <a16:creationId xmlns:a16="http://schemas.microsoft.com/office/drawing/2014/main" id="{A8582161-389A-C649-9A2B-A16F489BB170}"/>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7" name="Retângulo 6">
            <a:extLst>
              <a:ext uri="{FF2B5EF4-FFF2-40B4-BE49-F238E27FC236}">
                <a16:creationId xmlns:a16="http://schemas.microsoft.com/office/drawing/2014/main" id="{AF7AA420-2BBF-AF48-8EF7-EF3CC47451FA}"/>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8" name="Retângulo 7">
            <a:extLst>
              <a:ext uri="{FF2B5EF4-FFF2-40B4-BE49-F238E27FC236}">
                <a16:creationId xmlns:a16="http://schemas.microsoft.com/office/drawing/2014/main" id="{10EDE653-D0BD-314F-B7B9-FD426A4C487F}"/>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9" name="Retângulo 8">
            <a:extLst>
              <a:ext uri="{FF2B5EF4-FFF2-40B4-BE49-F238E27FC236}">
                <a16:creationId xmlns:a16="http://schemas.microsoft.com/office/drawing/2014/main" id="{56C43E8D-A8CD-974D-B3E2-5B4500E55B0A}"/>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 name="Retângulo 9">
            <a:extLst>
              <a:ext uri="{FF2B5EF4-FFF2-40B4-BE49-F238E27FC236}">
                <a16:creationId xmlns:a16="http://schemas.microsoft.com/office/drawing/2014/main" id="{79A540AC-3D9F-5A42-BE59-E7EC044230B4}"/>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cxnSp>
        <p:nvCxnSpPr>
          <p:cNvPr id="11" name="Conector Reto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4759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a">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fld id="{1909E4AC-1256-48D1-AB33-AB53CEC39D0A}" type="datetime1">
              <a:rPr lang="pt-BR" noProof="0" smtClean="0"/>
              <a:t>10/11/2023</a:t>
            </a:fld>
            <a:endParaRPr lang="pt-BR" noProof="0"/>
          </a:p>
        </p:txBody>
      </p:sp>
      <p:sp>
        <p:nvSpPr>
          <p:cNvPr id="4" name="Espaço Reservado para Rodapé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pt-BR" noProof="0"/>
              <a:t>TÍTULO DA APRESENTAÇÃO</a:t>
            </a:r>
          </a:p>
        </p:txBody>
      </p:sp>
      <p:sp>
        <p:nvSpPr>
          <p:cNvPr id="5" name="Espaço Reservado para o Número do Slid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pt-BR" noProof="0" smtClean="0"/>
              <a:pPr rtl="0"/>
              <a:t>‹nº›</a:t>
            </a:fld>
            <a:endParaRPr lang="pt-BR" noProof="0"/>
          </a:p>
        </p:txBody>
      </p:sp>
      <p:cxnSp>
        <p:nvCxnSpPr>
          <p:cNvPr id="11" name="Conector Reto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ítulo 8">
            <a:extLst>
              <a:ext uri="{FF2B5EF4-FFF2-40B4-BE49-F238E27FC236}">
                <a16:creationId xmlns:a16="http://schemas.microsoft.com/office/drawing/2014/main" id="{B329649E-3847-4CC6-A84D-56DE76BD193D}"/>
              </a:ext>
            </a:extLst>
          </p:cNvPr>
          <p:cNvSpPr>
            <a:spLocks noGrp="1"/>
          </p:cNvSpPr>
          <p:nvPr>
            <p:ph type="ctrTitle" hasCustomPrompt="1"/>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rtlCol="0" anchor="ctr">
            <a:noAutofit/>
          </a:bodyPr>
          <a:lstStyle>
            <a:lvl1pPr algn="l">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
        <p:nvSpPr>
          <p:cNvPr id="6" name="Espaço Reservado para Conteúdo 5">
            <a:extLst>
              <a:ext uri="{FF2B5EF4-FFF2-40B4-BE49-F238E27FC236}">
                <a16:creationId xmlns:a16="http://schemas.microsoft.com/office/drawing/2014/main" id="{84E120DB-DDEC-4DDF-8FB4-5C52F8078B86}"/>
              </a:ext>
            </a:extLst>
          </p:cNvPr>
          <p:cNvSpPr>
            <a:spLocks noGrp="1"/>
          </p:cNvSpPr>
          <p:nvPr>
            <p:ph sz="quarter" idx="13" hasCustomPrompt="1"/>
          </p:nvPr>
        </p:nvSpPr>
        <p:spPr>
          <a:xfrm>
            <a:off x="693738" y="2705425"/>
            <a:ext cx="10745787" cy="3273100"/>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24555506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B5ED18-7A07-47F1-8056-CD86B076AFE2}"/>
              </a:ext>
            </a:extLst>
          </p:cNvPr>
          <p:cNvSpPr>
            <a:spLocks noGrp="1"/>
          </p:cNvSpPr>
          <p:nvPr>
            <p:ph type="title" hasCustomPrompt="1"/>
          </p:nvPr>
        </p:nvSpPr>
        <p:spPr>
          <a:xfrm>
            <a:off x="1921764" y="2145265"/>
            <a:ext cx="8348472" cy="2363568"/>
          </a:xfrm>
          <a:noFill/>
        </p:spPr>
        <p:txBody>
          <a:bodyPr rtlCol="0">
            <a:normAutofit/>
          </a:bodyPr>
          <a:lstStyle>
            <a:lvl1pPr algn="ctr">
              <a:defRPr sz="4000" spc="140" baseline="0">
                <a:solidFill>
                  <a:schemeClr val="tx2"/>
                </a:solidFill>
                <a:latin typeface="Tw Cen MT" panose="020B0602020104020603" pitchFamily="34" charset="77"/>
              </a:defRPr>
            </a:lvl1pPr>
          </a:lstStyle>
          <a:p>
            <a:pPr rtl="0"/>
            <a:r>
              <a:rPr lang="pt-BR" noProof="0"/>
              <a:t>Clique para editar o estilo do título principal</a:t>
            </a:r>
          </a:p>
        </p:txBody>
      </p:sp>
      <p:sp>
        <p:nvSpPr>
          <p:cNvPr id="3" name="Espaço Reservado para Dat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lvl1pPr>
          </a:lstStyle>
          <a:p>
            <a:pPr rtl="0"/>
            <a:fld id="{99416404-1E85-458F-9885-4DE6A730C40E}" type="datetime1">
              <a:rPr lang="pt-BR" noProof="0" smtClean="0"/>
              <a:t>10/11/2023</a:t>
            </a:fld>
            <a:endParaRPr lang="pt-BR" noProof="0"/>
          </a:p>
        </p:txBody>
      </p:sp>
      <p:sp>
        <p:nvSpPr>
          <p:cNvPr id="4" name="Espaço Reservado para Rodapé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lvl1pPr>
          </a:lstStyle>
          <a:p>
            <a:pPr rtl="0"/>
            <a:r>
              <a:rPr lang="pt-BR" noProof="0"/>
              <a:t>TÍTULO DA APRESENTAÇÃO</a:t>
            </a:r>
          </a:p>
        </p:txBody>
      </p:sp>
      <p:sp>
        <p:nvSpPr>
          <p:cNvPr id="5" name="Espaço Reservado para o Número do Slid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lvl1pPr>
          </a:lstStyle>
          <a:p>
            <a:pPr rtl="0"/>
            <a:fld id="{294A09A9-5501-47C1-A89A-A340965A2BE2}" type="slidenum">
              <a:rPr lang="pt-BR" noProof="0" smtClean="0"/>
              <a:pPr rtl="0"/>
              <a:t>‹nº›</a:t>
            </a:fld>
            <a:endParaRPr lang="pt-BR" noProof="0"/>
          </a:p>
        </p:txBody>
      </p:sp>
      <p:sp>
        <p:nvSpPr>
          <p:cNvPr id="12" name="Título 1">
            <a:extLst>
              <a:ext uri="{FF2B5EF4-FFF2-40B4-BE49-F238E27FC236}">
                <a16:creationId xmlns:a16="http://schemas.microsoft.com/office/drawing/2014/main" id="{0B51AFA9-C4C0-D44A-BE1A-30964CBCFE37}"/>
              </a:ext>
            </a:extLst>
          </p:cNvPr>
          <p:cNvSpPr txBox="1">
            <a:spLocks/>
          </p:cNvSpPr>
          <p:nvPr userDrawn="1"/>
        </p:nvSpPr>
        <p:spPr>
          <a:xfrm>
            <a:off x="970130" y="1879594"/>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pPr rtl="0"/>
            <a:r>
              <a:rPr lang="pt-BR" sz="16600" noProof="0">
                <a:solidFill>
                  <a:schemeClr val="accent3">
                    <a:lumMod val="75000"/>
                  </a:schemeClr>
                </a:solidFill>
              </a:rPr>
              <a:t>“</a:t>
            </a:r>
          </a:p>
        </p:txBody>
      </p:sp>
      <p:sp>
        <p:nvSpPr>
          <p:cNvPr id="13" name="Título 1">
            <a:extLst>
              <a:ext uri="{FF2B5EF4-FFF2-40B4-BE49-F238E27FC236}">
                <a16:creationId xmlns:a16="http://schemas.microsoft.com/office/drawing/2014/main" id="{2E169998-8E4C-AC45-9496-F3E1D40DD604}"/>
              </a:ext>
            </a:extLst>
          </p:cNvPr>
          <p:cNvSpPr txBox="1">
            <a:spLocks/>
          </p:cNvSpPr>
          <p:nvPr userDrawn="1"/>
        </p:nvSpPr>
        <p:spPr>
          <a:xfrm>
            <a:off x="10408852" y="4443180"/>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pPr rtl="0"/>
            <a:r>
              <a:rPr lang="pt-BR" sz="16600" noProof="0">
                <a:solidFill>
                  <a:schemeClr val="accent3">
                    <a:lumMod val="75000"/>
                  </a:schemeClr>
                </a:solidFill>
              </a:rPr>
              <a:t>”</a:t>
            </a:r>
          </a:p>
        </p:txBody>
      </p:sp>
      <p:sp>
        <p:nvSpPr>
          <p:cNvPr id="15" name="Espaço Reservado para Texto 14">
            <a:extLst>
              <a:ext uri="{FF2B5EF4-FFF2-40B4-BE49-F238E27FC236}">
                <a16:creationId xmlns:a16="http://schemas.microsoft.com/office/drawing/2014/main" id="{F3F62FE2-8018-8846-A38A-108C9B02DF17}"/>
              </a:ext>
            </a:extLst>
          </p:cNvPr>
          <p:cNvSpPr>
            <a:spLocks noGrp="1"/>
          </p:cNvSpPr>
          <p:nvPr>
            <p:ph type="body" sz="quarter" idx="13" hasCustomPrompt="1"/>
          </p:nvPr>
        </p:nvSpPr>
        <p:spPr>
          <a:xfrm>
            <a:off x="6662738" y="4526051"/>
            <a:ext cx="3727450" cy="515938"/>
          </a:xfrm>
          <a:noFill/>
        </p:spPr>
        <p:txBody>
          <a:bodyPr rtlCol="0">
            <a:noAutofit/>
          </a:bodyPr>
          <a:lstStyle>
            <a:lvl1pPr marL="0" indent="0" algn="r">
              <a:buNone/>
              <a:defRPr sz="2000" spc="140" baseline="0">
                <a:solidFill>
                  <a:schemeClr val="tx2"/>
                </a:solidFill>
                <a:latin typeface="Tw Cen MT" panose="020B0602020104020603" pitchFamily="34" charset="77"/>
              </a:defRPr>
            </a:lvl1pPr>
            <a:lvl2pPr marL="457200" indent="0" algn="r">
              <a:buNone/>
              <a:defRPr sz="1800">
                <a:solidFill>
                  <a:schemeClr val="tx2"/>
                </a:solidFill>
                <a:latin typeface="Tw Cen MT" panose="020B0602020104020603" pitchFamily="34" charset="77"/>
              </a:defRPr>
            </a:lvl2pPr>
            <a:lvl3pPr marL="914400" indent="0" algn="r">
              <a:buNone/>
              <a:defRPr sz="1600">
                <a:solidFill>
                  <a:schemeClr val="tx2"/>
                </a:solidFill>
                <a:latin typeface="Tw Cen MT" panose="020B0602020104020603" pitchFamily="34" charset="77"/>
              </a:defRPr>
            </a:lvl3pPr>
            <a:lvl4pPr marL="1371600" indent="0" algn="r">
              <a:buNone/>
              <a:defRPr sz="1400">
                <a:solidFill>
                  <a:schemeClr val="tx2"/>
                </a:solidFill>
                <a:latin typeface="Tw Cen MT" panose="020B0602020104020603" pitchFamily="34" charset="77"/>
              </a:defRPr>
            </a:lvl4pPr>
            <a:lvl5pPr marL="1828800" indent="0" algn="r">
              <a:buNone/>
              <a:defRPr sz="1400">
                <a:solidFill>
                  <a:schemeClr val="tx2"/>
                </a:solidFill>
                <a:latin typeface="Tw Cen MT" panose="020B0602020104020603" pitchFamily="34" charset="77"/>
              </a:defRPr>
            </a:lvl5pPr>
          </a:lstStyle>
          <a:p>
            <a:pPr lvl="0" rtl="0"/>
            <a:r>
              <a:rPr lang="pt-BR" noProof="0"/>
              <a:t>Clique para editar o texto Mestre</a:t>
            </a:r>
          </a:p>
        </p:txBody>
      </p:sp>
    </p:spTree>
    <p:extLst>
      <p:ext uri="{BB962C8B-B14F-4D97-AF65-F5344CB8AC3E}">
        <p14:creationId xmlns:p14="http://schemas.microsoft.com/office/powerpoint/2010/main" val="159331889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heça a equipe 4">
    <p:spTree>
      <p:nvGrpSpPr>
        <p:cNvPr id="1" name=""/>
        <p:cNvGrpSpPr/>
        <p:nvPr/>
      </p:nvGrpSpPr>
      <p:grpSpPr>
        <a:xfrm>
          <a:off x="0" y="0"/>
          <a:ext cx="0" cy="0"/>
          <a:chOff x="0" y="0"/>
          <a:chExt cx="0" cy="0"/>
        </a:xfrm>
      </p:grpSpPr>
      <p:sp>
        <p:nvSpPr>
          <p:cNvPr id="13" name="Espaço Reservado para Imagem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rtlCol="0"/>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solidFill>
                  <a:schemeClr val="tx2"/>
                </a:solidFill>
              </a:defRPr>
            </a:lvl1pPr>
          </a:lstStyle>
          <a:p>
            <a:pPr rtl="0"/>
            <a:fld id="{C278AAAD-8891-45F2-9DB5-3284CBC7B898}" type="datetime1">
              <a:rPr lang="pt-BR" noProof="0" smtClean="0"/>
              <a:t>10/11/2023</a:t>
            </a:fld>
            <a:endParaRPr lang="pt-BR" noProof="0"/>
          </a:p>
        </p:txBody>
      </p:sp>
      <p:sp>
        <p:nvSpPr>
          <p:cNvPr id="4" name="Espaço Reservado para Rodapé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solidFill>
                  <a:schemeClr val="tx2"/>
                </a:solidFill>
              </a:defRPr>
            </a:lvl1pPr>
          </a:lstStyle>
          <a:p>
            <a:pPr rtl="0"/>
            <a:r>
              <a:rPr lang="pt-BR" noProof="0"/>
              <a:t>TÍTULO DA APRESENTAÇÃO</a:t>
            </a:r>
          </a:p>
        </p:txBody>
      </p:sp>
      <p:sp>
        <p:nvSpPr>
          <p:cNvPr id="5" name="Espaço Reservado para o Número do Slid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solidFill>
                  <a:schemeClr val="tx2"/>
                </a:solidFill>
              </a:defRPr>
            </a:lvl1pPr>
          </a:lstStyle>
          <a:p>
            <a:pPr rtl="0"/>
            <a:fld id="{294A09A9-5501-47C1-A89A-A340965A2BE2}" type="slidenum">
              <a:rPr lang="pt-BR" noProof="0" smtClean="0"/>
              <a:pPr rtl="0"/>
              <a:t>‹nº›</a:t>
            </a:fld>
            <a:endParaRPr lang="pt-BR" noProof="0"/>
          </a:p>
        </p:txBody>
      </p:sp>
      <p:sp>
        <p:nvSpPr>
          <p:cNvPr id="17" name="Espaço Reservado para Imagem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405063"/>
            <a:ext cx="946150" cy="944562"/>
          </a:xfrm>
        </p:spPr>
        <p:txBody>
          <a:bodyPr rtlCol="0" anchor="ctr">
            <a:normAutofit/>
          </a:bodyPr>
          <a:lstStyle>
            <a:lvl1pPr marL="0" indent="0" algn="ctr">
              <a:buNone/>
              <a:defRPr sz="1400"/>
            </a:lvl1pPr>
          </a:lstStyle>
          <a:p>
            <a:pPr rtl="0"/>
            <a:r>
              <a:rPr lang="pt-BR" noProof="0"/>
              <a:t>Clique no ícone para adicionar uma imagem</a:t>
            </a:r>
          </a:p>
        </p:txBody>
      </p:sp>
      <p:sp>
        <p:nvSpPr>
          <p:cNvPr id="19" name="Espaço Reservado para Texto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2200773" y="2498043"/>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0" name="Espaço Reservado para Texto 18">
            <a:extLst>
              <a:ext uri="{FF2B5EF4-FFF2-40B4-BE49-F238E27FC236}">
                <a16:creationId xmlns:a16="http://schemas.microsoft.com/office/drawing/2014/main" id="{3970178A-7D91-5F40-B3BD-58988D1D235B}"/>
              </a:ext>
            </a:extLst>
          </p:cNvPr>
          <p:cNvSpPr>
            <a:spLocks noGrp="1"/>
          </p:cNvSpPr>
          <p:nvPr>
            <p:ph type="body" sz="quarter" idx="16" hasCustomPrompt="1"/>
          </p:nvPr>
        </p:nvSpPr>
        <p:spPr>
          <a:xfrm>
            <a:off x="2200773" y="2922586"/>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1" name="Espaço Reservado para Imagem 16">
            <a:extLst>
              <a:ext uri="{FF2B5EF4-FFF2-40B4-BE49-F238E27FC236}">
                <a16:creationId xmlns:a16="http://schemas.microsoft.com/office/drawing/2014/main" id="{6D61AF1F-6298-744E-B9E2-999EED4A1EC8}"/>
              </a:ext>
            </a:extLst>
          </p:cNvPr>
          <p:cNvSpPr>
            <a:spLocks noGrp="1"/>
          </p:cNvSpPr>
          <p:nvPr>
            <p:ph type="pic" sz="quarter" idx="17"/>
          </p:nvPr>
        </p:nvSpPr>
        <p:spPr>
          <a:xfrm>
            <a:off x="1038044" y="4021592"/>
            <a:ext cx="946150" cy="944562"/>
          </a:xfrm>
        </p:spPr>
        <p:txBody>
          <a:bodyPr rtlCol="0" anchor="ctr">
            <a:normAutofit/>
          </a:bodyPr>
          <a:lstStyle>
            <a:lvl1pPr marL="0" indent="0" algn="ctr">
              <a:buNone/>
              <a:defRPr sz="1400"/>
            </a:lvl1pPr>
          </a:lstStyle>
          <a:p>
            <a:pPr rtl="0"/>
            <a:r>
              <a:rPr lang="pt-BR" noProof="0"/>
              <a:t>Clique no ícone para adicionar uma imagem</a:t>
            </a:r>
          </a:p>
        </p:txBody>
      </p:sp>
      <p:sp>
        <p:nvSpPr>
          <p:cNvPr id="22" name="Espaço Reservado para Texto 18">
            <a:extLst>
              <a:ext uri="{FF2B5EF4-FFF2-40B4-BE49-F238E27FC236}">
                <a16:creationId xmlns:a16="http://schemas.microsoft.com/office/drawing/2014/main" id="{B409E4EC-6771-344F-AC49-F0493C4E505B}"/>
              </a:ext>
            </a:extLst>
          </p:cNvPr>
          <p:cNvSpPr>
            <a:spLocks noGrp="1"/>
          </p:cNvSpPr>
          <p:nvPr>
            <p:ph type="body" sz="quarter" idx="18" hasCustomPrompt="1"/>
          </p:nvPr>
        </p:nvSpPr>
        <p:spPr>
          <a:xfrm>
            <a:off x="2200773" y="4114572"/>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3" name="Espaço Reservado para Texto 18">
            <a:extLst>
              <a:ext uri="{FF2B5EF4-FFF2-40B4-BE49-F238E27FC236}">
                <a16:creationId xmlns:a16="http://schemas.microsoft.com/office/drawing/2014/main" id="{22E21560-0E2C-7E48-882F-77B02B0CE34D}"/>
              </a:ext>
            </a:extLst>
          </p:cNvPr>
          <p:cNvSpPr>
            <a:spLocks noGrp="1"/>
          </p:cNvSpPr>
          <p:nvPr>
            <p:ph type="body" sz="quarter" idx="19" hasCustomPrompt="1"/>
          </p:nvPr>
        </p:nvSpPr>
        <p:spPr>
          <a:xfrm>
            <a:off x="2200773" y="4539115"/>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0" name="Espaço Reservado para Imagem 16">
            <a:extLst>
              <a:ext uri="{FF2B5EF4-FFF2-40B4-BE49-F238E27FC236}">
                <a16:creationId xmlns:a16="http://schemas.microsoft.com/office/drawing/2014/main" id="{E38C0995-936E-464D-86FA-9C8847D9C4DB}"/>
              </a:ext>
            </a:extLst>
          </p:cNvPr>
          <p:cNvSpPr>
            <a:spLocks noGrp="1"/>
          </p:cNvSpPr>
          <p:nvPr>
            <p:ph type="pic" sz="quarter" idx="20"/>
          </p:nvPr>
        </p:nvSpPr>
        <p:spPr>
          <a:xfrm>
            <a:off x="5710265" y="2405063"/>
            <a:ext cx="946150" cy="944562"/>
          </a:xfrm>
        </p:spPr>
        <p:txBody>
          <a:bodyPr rtlCol="0" anchor="ctr">
            <a:normAutofit/>
          </a:bodyPr>
          <a:lstStyle>
            <a:lvl1pPr marL="0" indent="0" algn="ctr">
              <a:buNone/>
              <a:defRPr sz="1400"/>
            </a:lvl1pPr>
          </a:lstStyle>
          <a:p>
            <a:pPr rtl="0"/>
            <a:r>
              <a:rPr lang="pt-BR" noProof="0"/>
              <a:t>Clique no ícone para adicionar uma imagem</a:t>
            </a:r>
          </a:p>
        </p:txBody>
      </p:sp>
      <p:sp>
        <p:nvSpPr>
          <p:cNvPr id="31" name="Espaço Reservado para Texto 18">
            <a:extLst>
              <a:ext uri="{FF2B5EF4-FFF2-40B4-BE49-F238E27FC236}">
                <a16:creationId xmlns:a16="http://schemas.microsoft.com/office/drawing/2014/main" id="{00F264F2-A8BF-BF4E-82E5-457A75FF385D}"/>
              </a:ext>
            </a:extLst>
          </p:cNvPr>
          <p:cNvSpPr>
            <a:spLocks noGrp="1"/>
          </p:cNvSpPr>
          <p:nvPr>
            <p:ph type="body" sz="quarter" idx="21" hasCustomPrompt="1"/>
          </p:nvPr>
        </p:nvSpPr>
        <p:spPr>
          <a:xfrm>
            <a:off x="6872994" y="2498043"/>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2" name="Espaço Reservado para Texto 18">
            <a:extLst>
              <a:ext uri="{FF2B5EF4-FFF2-40B4-BE49-F238E27FC236}">
                <a16:creationId xmlns:a16="http://schemas.microsoft.com/office/drawing/2014/main" id="{C969F956-9E58-0C47-8A73-BA9372304267}"/>
              </a:ext>
            </a:extLst>
          </p:cNvPr>
          <p:cNvSpPr>
            <a:spLocks noGrp="1"/>
          </p:cNvSpPr>
          <p:nvPr>
            <p:ph type="body" sz="quarter" idx="22" hasCustomPrompt="1"/>
          </p:nvPr>
        </p:nvSpPr>
        <p:spPr>
          <a:xfrm>
            <a:off x="6872994" y="2922586"/>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3" name="Espaço Reservado para Imagem 16">
            <a:extLst>
              <a:ext uri="{FF2B5EF4-FFF2-40B4-BE49-F238E27FC236}">
                <a16:creationId xmlns:a16="http://schemas.microsoft.com/office/drawing/2014/main" id="{3A0B62B7-7680-5D4B-BC6D-4FFA49561510}"/>
              </a:ext>
            </a:extLst>
          </p:cNvPr>
          <p:cNvSpPr>
            <a:spLocks noGrp="1"/>
          </p:cNvSpPr>
          <p:nvPr>
            <p:ph type="pic" sz="quarter" idx="23"/>
          </p:nvPr>
        </p:nvSpPr>
        <p:spPr>
          <a:xfrm>
            <a:off x="5710265" y="4021592"/>
            <a:ext cx="946150" cy="944562"/>
          </a:xfrm>
        </p:spPr>
        <p:txBody>
          <a:bodyPr rtlCol="0" anchor="ctr">
            <a:normAutofit/>
          </a:bodyPr>
          <a:lstStyle>
            <a:lvl1pPr marL="0" indent="0" algn="ctr">
              <a:buNone/>
              <a:defRPr sz="1400"/>
            </a:lvl1pPr>
          </a:lstStyle>
          <a:p>
            <a:pPr rtl="0"/>
            <a:r>
              <a:rPr lang="pt-BR" noProof="0"/>
              <a:t>Clique no ícone para adicionar uma imagem</a:t>
            </a:r>
          </a:p>
        </p:txBody>
      </p:sp>
      <p:sp>
        <p:nvSpPr>
          <p:cNvPr id="34" name="Espaço Reservado para Texto 18">
            <a:extLst>
              <a:ext uri="{FF2B5EF4-FFF2-40B4-BE49-F238E27FC236}">
                <a16:creationId xmlns:a16="http://schemas.microsoft.com/office/drawing/2014/main" id="{6C664169-B5AF-FB46-AA38-C9DDC1EB8F74}"/>
              </a:ext>
            </a:extLst>
          </p:cNvPr>
          <p:cNvSpPr>
            <a:spLocks noGrp="1"/>
          </p:cNvSpPr>
          <p:nvPr>
            <p:ph type="body" sz="quarter" idx="24" hasCustomPrompt="1"/>
          </p:nvPr>
        </p:nvSpPr>
        <p:spPr>
          <a:xfrm>
            <a:off x="6872994" y="4114572"/>
            <a:ext cx="2917826" cy="404812"/>
          </a:xfrm>
        </p:spPr>
        <p:txBody>
          <a:bodyPr rtlCol="0"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5" name="Espaço Reservado para Texto 18">
            <a:extLst>
              <a:ext uri="{FF2B5EF4-FFF2-40B4-BE49-F238E27FC236}">
                <a16:creationId xmlns:a16="http://schemas.microsoft.com/office/drawing/2014/main" id="{EB349D7E-9425-EA4B-906F-145652D00795}"/>
              </a:ext>
            </a:extLst>
          </p:cNvPr>
          <p:cNvSpPr>
            <a:spLocks noGrp="1"/>
          </p:cNvSpPr>
          <p:nvPr>
            <p:ph type="body" sz="quarter" idx="25" hasCustomPrompt="1"/>
          </p:nvPr>
        </p:nvSpPr>
        <p:spPr>
          <a:xfrm>
            <a:off x="6872994" y="4539115"/>
            <a:ext cx="2917826" cy="404812"/>
          </a:xfrm>
        </p:spPr>
        <p:txBody>
          <a:bodyPr rtlCol="0"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6" name="Título 1">
            <a:extLst>
              <a:ext uri="{FF2B5EF4-FFF2-40B4-BE49-F238E27FC236}">
                <a16:creationId xmlns:a16="http://schemas.microsoft.com/office/drawing/2014/main" id="{E6971742-A7E0-0D4A-AE6E-496FB9EC1BF1}"/>
              </a:ext>
            </a:extLst>
          </p:cNvPr>
          <p:cNvSpPr>
            <a:spLocks noGrp="1"/>
          </p:cNvSpPr>
          <p:nvPr>
            <p:ph type="ctrTitle" hasCustomPrompt="1"/>
          </p:nvPr>
        </p:nvSpPr>
        <p:spPr>
          <a:xfrm>
            <a:off x="916017" y="978408"/>
            <a:ext cx="8357616" cy="1088136"/>
          </a:xfrm>
        </p:spPr>
        <p:txBody>
          <a:bodyPr rtlCol="0" anchor="ctr">
            <a:normAutofit/>
          </a:bodyPr>
          <a:lstStyle>
            <a:lvl1pPr algn="l">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Tree>
    <p:extLst>
      <p:ext uri="{BB962C8B-B14F-4D97-AF65-F5344CB8AC3E}">
        <p14:creationId xmlns:p14="http://schemas.microsoft.com/office/powerpoint/2010/main" val="417184954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heça a equipe 8">
    <p:spTree>
      <p:nvGrpSpPr>
        <p:cNvPr id="1" name=""/>
        <p:cNvGrpSpPr/>
        <p:nvPr/>
      </p:nvGrpSpPr>
      <p:grpSpPr>
        <a:xfrm>
          <a:off x="0" y="0"/>
          <a:ext cx="0" cy="0"/>
          <a:chOff x="0" y="0"/>
          <a:chExt cx="0" cy="0"/>
        </a:xfrm>
      </p:grpSpPr>
      <p:sp>
        <p:nvSpPr>
          <p:cNvPr id="13" name="Espaço Reservado para Imagem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rtlCol="0"/>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lstStyle>
            <a:lvl1pPr>
              <a:defRPr sz="1000">
                <a:solidFill>
                  <a:schemeClr val="tx2"/>
                </a:solidFill>
              </a:defRPr>
            </a:lvl1pPr>
          </a:lstStyle>
          <a:p>
            <a:pPr rtl="0"/>
            <a:fld id="{0A34E484-3701-421D-972C-79DAFDCD2D1F}" type="datetime1">
              <a:rPr lang="pt-BR" noProof="0" smtClean="0"/>
              <a:t>10/11/2023</a:t>
            </a:fld>
            <a:endParaRPr lang="pt-BR" noProof="0"/>
          </a:p>
        </p:txBody>
      </p:sp>
      <p:sp>
        <p:nvSpPr>
          <p:cNvPr id="4" name="Espaço Reservado para Rodapé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sz="1000">
                <a:solidFill>
                  <a:schemeClr val="tx2"/>
                </a:solidFill>
              </a:defRPr>
            </a:lvl1pPr>
          </a:lstStyle>
          <a:p>
            <a:pPr rtl="0"/>
            <a:r>
              <a:rPr lang="pt-BR" noProof="0"/>
              <a:t>TÍTULO DA APRESENTAÇÃO</a:t>
            </a:r>
          </a:p>
        </p:txBody>
      </p:sp>
      <p:sp>
        <p:nvSpPr>
          <p:cNvPr id="5" name="Espaço Reservado para o Número do Slid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sz="1000">
                <a:solidFill>
                  <a:schemeClr val="tx2"/>
                </a:solidFill>
              </a:defRPr>
            </a:lvl1pPr>
          </a:lstStyle>
          <a:p>
            <a:pPr rtl="0"/>
            <a:fld id="{294A09A9-5501-47C1-A89A-A340965A2BE2}" type="slidenum">
              <a:rPr lang="pt-BR" noProof="0" smtClean="0"/>
              <a:pPr rtl="0"/>
              <a:t>‹nº›</a:t>
            </a:fld>
            <a:endParaRPr lang="pt-BR" noProof="0"/>
          </a:p>
        </p:txBody>
      </p:sp>
      <p:sp>
        <p:nvSpPr>
          <p:cNvPr id="17" name="Espaço Reservado para Imagem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159159"/>
            <a:ext cx="923886" cy="922335"/>
          </a:xfrm>
        </p:spPr>
        <p:txBody>
          <a:bodyPr rtlCol="0">
            <a:noAutofit/>
          </a:bodyPr>
          <a:lstStyle/>
          <a:p>
            <a:pPr rtl="0"/>
            <a:r>
              <a:rPr lang="pt-BR" noProof="0"/>
              <a:t>Clique no ícone para adicionar uma imagem</a:t>
            </a:r>
          </a:p>
        </p:txBody>
      </p:sp>
      <p:sp>
        <p:nvSpPr>
          <p:cNvPr id="19" name="Espaço Reservado para Texto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1038044"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0" name="Espaço Reservado para Texto 18">
            <a:extLst>
              <a:ext uri="{FF2B5EF4-FFF2-40B4-BE49-F238E27FC236}">
                <a16:creationId xmlns:a16="http://schemas.microsoft.com/office/drawing/2014/main" id="{3970178A-7D91-5F40-B3BD-58988D1D235B}"/>
              </a:ext>
            </a:extLst>
          </p:cNvPr>
          <p:cNvSpPr>
            <a:spLocks noGrp="1"/>
          </p:cNvSpPr>
          <p:nvPr>
            <p:ph type="body" sz="quarter" idx="16" hasCustomPrompt="1"/>
          </p:nvPr>
        </p:nvSpPr>
        <p:spPr>
          <a:xfrm>
            <a:off x="1038044"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4" name="Espaço Reservado para Imagem 16">
            <a:extLst>
              <a:ext uri="{FF2B5EF4-FFF2-40B4-BE49-F238E27FC236}">
                <a16:creationId xmlns:a16="http://schemas.microsoft.com/office/drawing/2014/main" id="{6A88DE59-CC76-784E-91CC-86A873E12BB0}"/>
              </a:ext>
            </a:extLst>
          </p:cNvPr>
          <p:cNvSpPr>
            <a:spLocks noGrp="1"/>
          </p:cNvSpPr>
          <p:nvPr>
            <p:ph type="pic" sz="quarter" idx="17"/>
          </p:nvPr>
        </p:nvSpPr>
        <p:spPr>
          <a:xfrm>
            <a:off x="3719251" y="2159159"/>
            <a:ext cx="923886" cy="922335"/>
          </a:xfrm>
        </p:spPr>
        <p:txBody>
          <a:bodyPr rtlCol="0">
            <a:noAutofit/>
          </a:bodyPr>
          <a:lstStyle/>
          <a:p>
            <a:pPr rtl="0"/>
            <a:r>
              <a:rPr lang="pt-BR" noProof="0"/>
              <a:t>Clique no ícone para adicionar uma imagem</a:t>
            </a:r>
          </a:p>
        </p:txBody>
      </p:sp>
      <p:sp>
        <p:nvSpPr>
          <p:cNvPr id="25" name="Espaço Reservado para Texto 18">
            <a:extLst>
              <a:ext uri="{FF2B5EF4-FFF2-40B4-BE49-F238E27FC236}">
                <a16:creationId xmlns:a16="http://schemas.microsoft.com/office/drawing/2014/main" id="{EC7436AA-C631-914A-893C-01BFCB514469}"/>
              </a:ext>
            </a:extLst>
          </p:cNvPr>
          <p:cNvSpPr>
            <a:spLocks noGrp="1"/>
          </p:cNvSpPr>
          <p:nvPr>
            <p:ph type="body" sz="quarter" idx="18" hasCustomPrompt="1"/>
          </p:nvPr>
        </p:nvSpPr>
        <p:spPr>
          <a:xfrm>
            <a:off x="3719251"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6" name="Espaço Reservado para Texto 18">
            <a:extLst>
              <a:ext uri="{FF2B5EF4-FFF2-40B4-BE49-F238E27FC236}">
                <a16:creationId xmlns:a16="http://schemas.microsoft.com/office/drawing/2014/main" id="{7D3267A9-41C6-6D41-B94A-AF3A0B8D3CC2}"/>
              </a:ext>
            </a:extLst>
          </p:cNvPr>
          <p:cNvSpPr>
            <a:spLocks noGrp="1"/>
          </p:cNvSpPr>
          <p:nvPr>
            <p:ph type="body" sz="quarter" idx="19" hasCustomPrompt="1"/>
          </p:nvPr>
        </p:nvSpPr>
        <p:spPr>
          <a:xfrm>
            <a:off x="3719251"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7" name="Espaço Reservado para Imagem 16">
            <a:extLst>
              <a:ext uri="{FF2B5EF4-FFF2-40B4-BE49-F238E27FC236}">
                <a16:creationId xmlns:a16="http://schemas.microsoft.com/office/drawing/2014/main" id="{0CA14719-28D1-1245-82ED-C30AEA3FF510}"/>
              </a:ext>
            </a:extLst>
          </p:cNvPr>
          <p:cNvSpPr>
            <a:spLocks noGrp="1"/>
          </p:cNvSpPr>
          <p:nvPr>
            <p:ph type="pic" sz="quarter" idx="20"/>
          </p:nvPr>
        </p:nvSpPr>
        <p:spPr>
          <a:xfrm>
            <a:off x="6415955" y="2159159"/>
            <a:ext cx="923886" cy="922335"/>
          </a:xfrm>
        </p:spPr>
        <p:txBody>
          <a:bodyPr rtlCol="0">
            <a:noAutofit/>
          </a:bodyPr>
          <a:lstStyle/>
          <a:p>
            <a:pPr rtl="0"/>
            <a:r>
              <a:rPr lang="pt-BR" noProof="0"/>
              <a:t>Clique no ícone para adicionar uma imagem</a:t>
            </a:r>
          </a:p>
        </p:txBody>
      </p:sp>
      <p:sp>
        <p:nvSpPr>
          <p:cNvPr id="28" name="Espaço Reservado para Texto 18">
            <a:extLst>
              <a:ext uri="{FF2B5EF4-FFF2-40B4-BE49-F238E27FC236}">
                <a16:creationId xmlns:a16="http://schemas.microsoft.com/office/drawing/2014/main" id="{A0F20BEC-0D1F-424C-A708-3CD1B159CB9D}"/>
              </a:ext>
            </a:extLst>
          </p:cNvPr>
          <p:cNvSpPr>
            <a:spLocks noGrp="1"/>
          </p:cNvSpPr>
          <p:nvPr>
            <p:ph type="body" sz="quarter" idx="21" hasCustomPrompt="1"/>
          </p:nvPr>
        </p:nvSpPr>
        <p:spPr>
          <a:xfrm>
            <a:off x="6415955"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29" name="Espaço Reservado para Texto 18">
            <a:extLst>
              <a:ext uri="{FF2B5EF4-FFF2-40B4-BE49-F238E27FC236}">
                <a16:creationId xmlns:a16="http://schemas.microsoft.com/office/drawing/2014/main" id="{1AF30013-E0ED-7F43-83DA-D58BF2C564E5}"/>
              </a:ext>
            </a:extLst>
          </p:cNvPr>
          <p:cNvSpPr>
            <a:spLocks noGrp="1"/>
          </p:cNvSpPr>
          <p:nvPr>
            <p:ph type="body" sz="quarter" idx="22" hasCustomPrompt="1"/>
          </p:nvPr>
        </p:nvSpPr>
        <p:spPr>
          <a:xfrm>
            <a:off x="6415955"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6" name="Espaço Reservado para Imagem 16">
            <a:extLst>
              <a:ext uri="{FF2B5EF4-FFF2-40B4-BE49-F238E27FC236}">
                <a16:creationId xmlns:a16="http://schemas.microsoft.com/office/drawing/2014/main" id="{6F279F35-215F-8247-9F1E-B98FCFCBDCD3}"/>
              </a:ext>
            </a:extLst>
          </p:cNvPr>
          <p:cNvSpPr>
            <a:spLocks noGrp="1"/>
          </p:cNvSpPr>
          <p:nvPr>
            <p:ph type="pic" sz="quarter" idx="23"/>
          </p:nvPr>
        </p:nvSpPr>
        <p:spPr>
          <a:xfrm>
            <a:off x="9097162" y="2159159"/>
            <a:ext cx="923886" cy="922335"/>
          </a:xfrm>
        </p:spPr>
        <p:txBody>
          <a:bodyPr rtlCol="0">
            <a:noAutofit/>
          </a:bodyPr>
          <a:lstStyle/>
          <a:p>
            <a:pPr rtl="0"/>
            <a:r>
              <a:rPr lang="pt-BR" noProof="0"/>
              <a:t>Clique no ícone para adicionar uma imagem</a:t>
            </a:r>
          </a:p>
        </p:txBody>
      </p:sp>
      <p:sp>
        <p:nvSpPr>
          <p:cNvPr id="37" name="Espaço Reservado para Texto 18">
            <a:extLst>
              <a:ext uri="{FF2B5EF4-FFF2-40B4-BE49-F238E27FC236}">
                <a16:creationId xmlns:a16="http://schemas.microsoft.com/office/drawing/2014/main" id="{A61B963F-0880-1E47-A659-7FC76D4D9D59}"/>
              </a:ext>
            </a:extLst>
          </p:cNvPr>
          <p:cNvSpPr>
            <a:spLocks noGrp="1"/>
          </p:cNvSpPr>
          <p:nvPr>
            <p:ph type="body" sz="quarter" idx="24" hasCustomPrompt="1"/>
          </p:nvPr>
        </p:nvSpPr>
        <p:spPr>
          <a:xfrm>
            <a:off x="9097162" y="3105654"/>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8" name="Espaço Reservado para Texto 18">
            <a:extLst>
              <a:ext uri="{FF2B5EF4-FFF2-40B4-BE49-F238E27FC236}">
                <a16:creationId xmlns:a16="http://schemas.microsoft.com/office/drawing/2014/main" id="{50E852F6-B5E8-8B43-801C-1C4F7B19A5CC}"/>
              </a:ext>
            </a:extLst>
          </p:cNvPr>
          <p:cNvSpPr>
            <a:spLocks noGrp="1"/>
          </p:cNvSpPr>
          <p:nvPr>
            <p:ph type="body" sz="quarter" idx="25" hasCustomPrompt="1"/>
          </p:nvPr>
        </p:nvSpPr>
        <p:spPr>
          <a:xfrm>
            <a:off x="9097162" y="3483864"/>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39" name="Espaço Reservado para Imagem 16">
            <a:extLst>
              <a:ext uri="{FF2B5EF4-FFF2-40B4-BE49-F238E27FC236}">
                <a16:creationId xmlns:a16="http://schemas.microsoft.com/office/drawing/2014/main" id="{4FA256BD-105F-BE40-B47B-B9E1894250BC}"/>
              </a:ext>
            </a:extLst>
          </p:cNvPr>
          <p:cNvSpPr>
            <a:spLocks noGrp="1"/>
          </p:cNvSpPr>
          <p:nvPr>
            <p:ph type="pic" sz="quarter" idx="26"/>
          </p:nvPr>
        </p:nvSpPr>
        <p:spPr>
          <a:xfrm>
            <a:off x="1038044" y="4198047"/>
            <a:ext cx="923886" cy="922335"/>
          </a:xfrm>
        </p:spPr>
        <p:txBody>
          <a:bodyPr rtlCol="0">
            <a:noAutofit/>
          </a:bodyPr>
          <a:lstStyle/>
          <a:p>
            <a:pPr rtl="0"/>
            <a:r>
              <a:rPr lang="pt-BR" noProof="0"/>
              <a:t>Clique no ícone para adicionar uma imagem</a:t>
            </a:r>
          </a:p>
        </p:txBody>
      </p:sp>
      <p:sp>
        <p:nvSpPr>
          <p:cNvPr id="40" name="Espaço Reservado para Texto 18">
            <a:extLst>
              <a:ext uri="{FF2B5EF4-FFF2-40B4-BE49-F238E27FC236}">
                <a16:creationId xmlns:a16="http://schemas.microsoft.com/office/drawing/2014/main" id="{6A4AC0F6-874C-7C4C-9547-94508CE42D0C}"/>
              </a:ext>
            </a:extLst>
          </p:cNvPr>
          <p:cNvSpPr>
            <a:spLocks noGrp="1"/>
          </p:cNvSpPr>
          <p:nvPr>
            <p:ph type="body" sz="quarter" idx="27" hasCustomPrompt="1"/>
          </p:nvPr>
        </p:nvSpPr>
        <p:spPr>
          <a:xfrm>
            <a:off x="1038044"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41" name="Espaço Reservado para Texto 18">
            <a:extLst>
              <a:ext uri="{FF2B5EF4-FFF2-40B4-BE49-F238E27FC236}">
                <a16:creationId xmlns:a16="http://schemas.microsoft.com/office/drawing/2014/main" id="{EA3CCA23-6E76-8F41-9FED-4DB323AEC855}"/>
              </a:ext>
            </a:extLst>
          </p:cNvPr>
          <p:cNvSpPr>
            <a:spLocks noGrp="1"/>
          </p:cNvSpPr>
          <p:nvPr>
            <p:ph type="body" sz="quarter" idx="28" hasCustomPrompt="1"/>
          </p:nvPr>
        </p:nvSpPr>
        <p:spPr>
          <a:xfrm>
            <a:off x="1038044"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42" name="Espaço Reservado para Imagem 16">
            <a:extLst>
              <a:ext uri="{FF2B5EF4-FFF2-40B4-BE49-F238E27FC236}">
                <a16:creationId xmlns:a16="http://schemas.microsoft.com/office/drawing/2014/main" id="{C2654D0F-1EF0-C945-B023-1561C866903C}"/>
              </a:ext>
            </a:extLst>
          </p:cNvPr>
          <p:cNvSpPr>
            <a:spLocks noGrp="1"/>
          </p:cNvSpPr>
          <p:nvPr>
            <p:ph type="pic" sz="quarter" idx="29"/>
          </p:nvPr>
        </p:nvSpPr>
        <p:spPr>
          <a:xfrm>
            <a:off x="3719251" y="4198047"/>
            <a:ext cx="923886" cy="922335"/>
          </a:xfrm>
        </p:spPr>
        <p:txBody>
          <a:bodyPr rtlCol="0">
            <a:noAutofit/>
          </a:bodyPr>
          <a:lstStyle/>
          <a:p>
            <a:pPr rtl="0"/>
            <a:r>
              <a:rPr lang="pt-BR" noProof="0"/>
              <a:t>Clique no ícone para adicionar uma imagem</a:t>
            </a:r>
          </a:p>
        </p:txBody>
      </p:sp>
      <p:sp>
        <p:nvSpPr>
          <p:cNvPr id="43" name="Espaço Reservado para Texto 18">
            <a:extLst>
              <a:ext uri="{FF2B5EF4-FFF2-40B4-BE49-F238E27FC236}">
                <a16:creationId xmlns:a16="http://schemas.microsoft.com/office/drawing/2014/main" id="{117D52FF-094D-6749-8A26-B894CEF6ACBA}"/>
              </a:ext>
            </a:extLst>
          </p:cNvPr>
          <p:cNvSpPr>
            <a:spLocks noGrp="1"/>
          </p:cNvSpPr>
          <p:nvPr>
            <p:ph type="body" sz="quarter" idx="30" hasCustomPrompt="1"/>
          </p:nvPr>
        </p:nvSpPr>
        <p:spPr>
          <a:xfrm>
            <a:off x="3719251"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44" name="Espaço Reservado para Texto 18">
            <a:extLst>
              <a:ext uri="{FF2B5EF4-FFF2-40B4-BE49-F238E27FC236}">
                <a16:creationId xmlns:a16="http://schemas.microsoft.com/office/drawing/2014/main" id="{0052C3E7-B5A5-E44C-91BD-16DB655583BE}"/>
              </a:ext>
            </a:extLst>
          </p:cNvPr>
          <p:cNvSpPr>
            <a:spLocks noGrp="1"/>
          </p:cNvSpPr>
          <p:nvPr>
            <p:ph type="body" sz="quarter" idx="31" hasCustomPrompt="1"/>
          </p:nvPr>
        </p:nvSpPr>
        <p:spPr>
          <a:xfrm>
            <a:off x="3719251"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45" name="Espaço Reservado para Imagem 16">
            <a:extLst>
              <a:ext uri="{FF2B5EF4-FFF2-40B4-BE49-F238E27FC236}">
                <a16:creationId xmlns:a16="http://schemas.microsoft.com/office/drawing/2014/main" id="{D4C618F6-4987-274F-8D08-0934922ACA5A}"/>
              </a:ext>
            </a:extLst>
          </p:cNvPr>
          <p:cNvSpPr>
            <a:spLocks noGrp="1"/>
          </p:cNvSpPr>
          <p:nvPr>
            <p:ph type="pic" sz="quarter" idx="32"/>
          </p:nvPr>
        </p:nvSpPr>
        <p:spPr>
          <a:xfrm>
            <a:off x="6415955" y="4198047"/>
            <a:ext cx="923886" cy="922335"/>
          </a:xfrm>
        </p:spPr>
        <p:txBody>
          <a:bodyPr rtlCol="0">
            <a:noAutofit/>
          </a:bodyPr>
          <a:lstStyle/>
          <a:p>
            <a:pPr rtl="0"/>
            <a:r>
              <a:rPr lang="pt-BR" noProof="0"/>
              <a:t>Clique no ícone para adicionar uma imagem</a:t>
            </a:r>
          </a:p>
        </p:txBody>
      </p:sp>
      <p:sp>
        <p:nvSpPr>
          <p:cNvPr id="46" name="Espaço Reservado para Texto 18">
            <a:extLst>
              <a:ext uri="{FF2B5EF4-FFF2-40B4-BE49-F238E27FC236}">
                <a16:creationId xmlns:a16="http://schemas.microsoft.com/office/drawing/2014/main" id="{04553546-0C16-4843-8655-70FFDC038AC2}"/>
              </a:ext>
            </a:extLst>
          </p:cNvPr>
          <p:cNvSpPr>
            <a:spLocks noGrp="1"/>
          </p:cNvSpPr>
          <p:nvPr>
            <p:ph type="body" sz="quarter" idx="33" hasCustomPrompt="1"/>
          </p:nvPr>
        </p:nvSpPr>
        <p:spPr>
          <a:xfrm>
            <a:off x="6415955"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47" name="Espaço Reservado para Texto 18">
            <a:extLst>
              <a:ext uri="{FF2B5EF4-FFF2-40B4-BE49-F238E27FC236}">
                <a16:creationId xmlns:a16="http://schemas.microsoft.com/office/drawing/2014/main" id="{0F174D17-C816-804A-BED4-E43623C46686}"/>
              </a:ext>
            </a:extLst>
          </p:cNvPr>
          <p:cNvSpPr>
            <a:spLocks noGrp="1"/>
          </p:cNvSpPr>
          <p:nvPr>
            <p:ph type="body" sz="quarter" idx="34" hasCustomPrompt="1"/>
          </p:nvPr>
        </p:nvSpPr>
        <p:spPr>
          <a:xfrm>
            <a:off x="6415955"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48" name="Espaço Reservado para Imagem 16">
            <a:extLst>
              <a:ext uri="{FF2B5EF4-FFF2-40B4-BE49-F238E27FC236}">
                <a16:creationId xmlns:a16="http://schemas.microsoft.com/office/drawing/2014/main" id="{3A5BCDFF-966C-EE4B-B676-0DC4FE521CDB}"/>
              </a:ext>
            </a:extLst>
          </p:cNvPr>
          <p:cNvSpPr>
            <a:spLocks noGrp="1"/>
          </p:cNvSpPr>
          <p:nvPr>
            <p:ph type="pic" sz="quarter" idx="35"/>
          </p:nvPr>
        </p:nvSpPr>
        <p:spPr>
          <a:xfrm>
            <a:off x="9097162" y="4198047"/>
            <a:ext cx="923886" cy="922335"/>
          </a:xfrm>
        </p:spPr>
        <p:txBody>
          <a:bodyPr rtlCol="0">
            <a:noAutofit/>
          </a:bodyPr>
          <a:lstStyle/>
          <a:p>
            <a:pPr rtl="0"/>
            <a:r>
              <a:rPr lang="pt-BR" noProof="0"/>
              <a:t>Clique no ícone para adicionar uma imagem</a:t>
            </a:r>
          </a:p>
        </p:txBody>
      </p:sp>
      <p:sp>
        <p:nvSpPr>
          <p:cNvPr id="49" name="Espaço Reservado para Texto 18">
            <a:extLst>
              <a:ext uri="{FF2B5EF4-FFF2-40B4-BE49-F238E27FC236}">
                <a16:creationId xmlns:a16="http://schemas.microsoft.com/office/drawing/2014/main" id="{3E877DB1-D772-1B4C-8F31-F2C6ACE01CFC}"/>
              </a:ext>
            </a:extLst>
          </p:cNvPr>
          <p:cNvSpPr>
            <a:spLocks noGrp="1"/>
          </p:cNvSpPr>
          <p:nvPr>
            <p:ph type="body" sz="quarter" idx="36" hasCustomPrompt="1"/>
          </p:nvPr>
        </p:nvSpPr>
        <p:spPr>
          <a:xfrm>
            <a:off x="9097162" y="5144542"/>
            <a:ext cx="2526566" cy="402336"/>
          </a:xfrm>
        </p:spPr>
        <p:txBody>
          <a:bodyPr lIns="0" rtlCol="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50" name="Espaço Reservado para Texto 18">
            <a:extLst>
              <a:ext uri="{FF2B5EF4-FFF2-40B4-BE49-F238E27FC236}">
                <a16:creationId xmlns:a16="http://schemas.microsoft.com/office/drawing/2014/main" id="{BE7B6561-93FC-9B47-B1F2-95F66BC3A859}"/>
              </a:ext>
            </a:extLst>
          </p:cNvPr>
          <p:cNvSpPr>
            <a:spLocks noGrp="1"/>
          </p:cNvSpPr>
          <p:nvPr>
            <p:ph type="body" sz="quarter" idx="37" hasCustomPrompt="1"/>
          </p:nvPr>
        </p:nvSpPr>
        <p:spPr>
          <a:xfrm>
            <a:off x="9097162" y="5522976"/>
            <a:ext cx="2526566" cy="404812"/>
          </a:xfrm>
        </p:spPr>
        <p:txBody>
          <a:bodyPr lIns="0" rtlCol="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rtl="0"/>
            <a:r>
              <a:rPr lang="pt-BR" noProof="0"/>
              <a:t>Clique para editar</a:t>
            </a:r>
          </a:p>
        </p:txBody>
      </p:sp>
      <p:sp>
        <p:nvSpPr>
          <p:cNvPr id="51" name="Título 1">
            <a:extLst>
              <a:ext uri="{FF2B5EF4-FFF2-40B4-BE49-F238E27FC236}">
                <a16:creationId xmlns:a16="http://schemas.microsoft.com/office/drawing/2014/main" id="{373FEBAB-37BE-6B43-AFCA-653DB9B95900}"/>
              </a:ext>
            </a:extLst>
          </p:cNvPr>
          <p:cNvSpPr>
            <a:spLocks noGrp="1"/>
          </p:cNvSpPr>
          <p:nvPr>
            <p:ph type="ctrTitle" hasCustomPrompt="1"/>
          </p:nvPr>
        </p:nvSpPr>
        <p:spPr>
          <a:xfrm>
            <a:off x="916017" y="1033272"/>
            <a:ext cx="8357616" cy="969264"/>
          </a:xfrm>
        </p:spPr>
        <p:txBody>
          <a:bodyPr rtlCol="0" anchor="ctr">
            <a:noAutofit/>
          </a:bodyPr>
          <a:lstStyle>
            <a:lvl1pPr algn="l">
              <a:defRPr sz="4000" cap="all" spc="300" baseline="0">
                <a:solidFill>
                  <a:schemeClr val="bg1"/>
                </a:solidFill>
                <a:latin typeface="Bahnschrift" panose="020B0502040204020203" pitchFamily="34" charset="0"/>
              </a:defRPr>
            </a:lvl1pPr>
          </a:lstStyle>
          <a:p>
            <a:pPr rtl="0"/>
            <a:r>
              <a:rPr lang="pt-BR" noProof="0"/>
              <a:t>Clique para editar o estilo de título Mestre</a:t>
            </a:r>
          </a:p>
        </p:txBody>
      </p:sp>
    </p:spTree>
    <p:extLst>
      <p:ext uri="{BB962C8B-B14F-4D97-AF65-F5344CB8AC3E}">
        <p14:creationId xmlns:p14="http://schemas.microsoft.com/office/powerpoint/2010/main" val="362406128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 name="Espaço Reservado para Texto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1730829" cy="365125"/>
          </a:xfrm>
          <a:prstGeom prst="rect">
            <a:avLst/>
          </a:prstGeom>
        </p:spPr>
        <p:txBody>
          <a:bodyPr vert="horz" lIns="91440" tIns="45720" rIns="91440" bIns="45720" rtlCol="0" anchor="ctr"/>
          <a:lstStyle>
            <a:lvl1pPr algn="l">
              <a:defRPr sz="1000">
                <a:solidFill>
                  <a:schemeClr val="tx2">
                    <a:lumMod val="60000"/>
                    <a:lumOff val="40000"/>
                  </a:schemeClr>
                </a:solidFill>
                <a:latin typeface="Tw Cen MT" panose="020B0602020104020603" pitchFamily="34" charset="77"/>
              </a:defRPr>
            </a:lvl1pPr>
          </a:lstStyle>
          <a:p>
            <a:pPr rtl="0"/>
            <a:fld id="{61C66A69-A395-4F03-8A93-F7C04419BBD4}" type="datetime1">
              <a:rPr lang="pt-BR" noProof="0" smtClean="0"/>
              <a:t>10/11/2023</a:t>
            </a:fld>
            <a:endParaRPr lang="pt-BR" noProof="0"/>
          </a:p>
        </p:txBody>
      </p:sp>
      <p:sp>
        <p:nvSpPr>
          <p:cNvPr id="5" name="Espaço Reservado para Rodapé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spc="50" baseline="0">
                <a:solidFill>
                  <a:schemeClr val="tx2">
                    <a:lumMod val="60000"/>
                    <a:lumOff val="40000"/>
                  </a:schemeClr>
                </a:solidFill>
                <a:latin typeface="Tw Cen MT" panose="020B0602020104020603" pitchFamily="34" charset="77"/>
              </a:defRPr>
            </a:lvl1pPr>
          </a:lstStyle>
          <a:p>
            <a:pPr rtl="0"/>
            <a:r>
              <a:rPr lang="pt-BR" noProof="0"/>
              <a:t>TÍTULO DA APRESENTAÇÃO</a:t>
            </a:r>
          </a:p>
        </p:txBody>
      </p:sp>
      <p:sp>
        <p:nvSpPr>
          <p:cNvPr id="6" name="Espaço Reservado para o Número do Slide 5">
            <a:extLst>
              <a:ext uri="{FF2B5EF4-FFF2-40B4-BE49-F238E27FC236}">
                <a16:creationId xmlns:a16="http://schemas.microsoft.com/office/drawing/2014/main" id="{CDC57CF0-034F-450D-937C-718D5AF1A059}"/>
              </a:ext>
            </a:extLst>
          </p:cNvPr>
          <p:cNvSpPr>
            <a:spLocks noGrp="1"/>
          </p:cNvSpPr>
          <p:nvPr>
            <p:ph type="sldNum" sz="quarter" idx="4"/>
          </p:nvPr>
        </p:nvSpPr>
        <p:spPr>
          <a:xfrm>
            <a:off x="10271342" y="6356350"/>
            <a:ext cx="1539658" cy="365125"/>
          </a:xfrm>
          <a:prstGeom prst="rect">
            <a:avLst/>
          </a:prstGeom>
        </p:spPr>
        <p:txBody>
          <a:bodyPr vert="horz" lIns="91440" tIns="45720" rIns="91440" bIns="45720" rtlCol="0" anchor="ctr"/>
          <a:lstStyle>
            <a:lvl1pPr algn="r">
              <a:defRPr sz="1000">
                <a:solidFill>
                  <a:schemeClr val="tx2">
                    <a:lumMod val="60000"/>
                    <a:lumOff val="40000"/>
                  </a:schemeClr>
                </a:solidFill>
                <a:latin typeface="Tw Cen MT" panose="020B0602020104020603" pitchFamily="34" charset="77"/>
              </a:defRPr>
            </a:lvl1pPr>
          </a:lstStyle>
          <a:p>
            <a:pPr rtl="0"/>
            <a:fld id="{294A09A9-5501-47C1-A89A-A340965A2BE2}" type="slidenum">
              <a:rPr lang="pt-BR" noProof="0" smtClean="0"/>
              <a:pPr rtl="0"/>
              <a:t>‹nº›</a:t>
            </a:fld>
            <a:endParaRPr lang="pt-BR"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4" r:id="rId5"/>
    <p:sldLayoutId id="2147483660" r:id="rId6"/>
    <p:sldLayoutId id="2147483661" r:id="rId7"/>
    <p:sldLayoutId id="2147483662" r:id="rId8"/>
    <p:sldLayoutId id="2147483663" r:id="rId9"/>
    <p:sldLayoutId id="2147483664" r:id="rId10"/>
    <p:sldLayoutId id="2147483652" r:id="rId11"/>
    <p:sldLayoutId id="2147483665" r:id="rId12"/>
  </p:sldLayoutIdLst>
  <p:transition spd="med">
    <p:pull/>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7.jpe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2.png"/><Relationship Id="rId2" Type="http://schemas.openxmlformats.org/officeDocument/2006/relationships/notesSlide" Target="../notesSlides/notesSlide2.xml"/><Relationship Id="rId16" Type="http://schemas.microsoft.com/office/2007/relationships/diagramDrawing" Target="../diagrams/drawing2.xml"/><Relationship Id="rId1" Type="http://schemas.openxmlformats.org/officeDocument/2006/relationships/slideLayout" Target="../slideLayouts/slideLayout10.xml"/><Relationship Id="rId6" Type="http://schemas.openxmlformats.org/officeDocument/2006/relationships/image" Target="../media/image6.svg"/><Relationship Id="rId11" Type="http://schemas.microsoft.com/office/2007/relationships/diagramDrawing" Target="../diagrams/drawing1.xml"/><Relationship Id="rId5" Type="http://schemas.openxmlformats.org/officeDocument/2006/relationships/image" Target="../media/image5.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4.sv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diagramLayout" Target="../diagrams/layout17.xml"/><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diagramData" Target="../diagrams/data17.xml"/><Relationship Id="rId16" Type="http://schemas.openxmlformats.org/officeDocument/2006/relationships/image" Target="../media/image38.svg"/><Relationship Id="rId1" Type="http://schemas.openxmlformats.org/officeDocument/2006/relationships/slideLayout" Target="../slideLayouts/slideLayout10.xml"/><Relationship Id="rId6" Type="http://schemas.microsoft.com/office/2007/relationships/diagramDrawing" Target="../diagrams/drawing17.xml"/><Relationship Id="rId11" Type="http://schemas.openxmlformats.org/officeDocument/2006/relationships/image" Target="../media/image33.png"/><Relationship Id="rId5" Type="http://schemas.openxmlformats.org/officeDocument/2006/relationships/diagramColors" Target="../diagrams/colors17.xml"/><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diagramQuickStyle" Target="../diagrams/quickStyle17.xml"/><Relationship Id="rId9" Type="http://schemas.openxmlformats.org/officeDocument/2006/relationships/image" Target="../media/image31.png"/><Relationship Id="rId1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2.png"/><Relationship Id="rId4" Type="http://schemas.openxmlformats.org/officeDocument/2006/relationships/hyperlink" Target="http://www.palopoli.adv.b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DF3D98-3C30-4CFC-8643-C81E829C8C25}"/>
              </a:ext>
            </a:extLst>
          </p:cNvPr>
          <p:cNvSpPr>
            <a:spLocks noGrp="1"/>
          </p:cNvSpPr>
          <p:nvPr>
            <p:ph type="title"/>
          </p:nvPr>
        </p:nvSpPr>
        <p:spPr>
          <a:xfrm>
            <a:off x="808209" y="965622"/>
            <a:ext cx="4670707" cy="3566160"/>
          </a:xfrm>
        </p:spPr>
        <p:txBody>
          <a:bodyPr vert="horz" lIns="91440" tIns="45720" rIns="91440" bIns="45720" rtlCol="0" anchor="b">
            <a:noAutofit/>
          </a:bodyPr>
          <a:lstStyle/>
          <a:p>
            <a:br>
              <a:rPr lang="en-US" sz="2000" dirty="0">
                <a:solidFill>
                  <a:schemeClr val="tx1"/>
                </a:solidFill>
                <a:latin typeface="+mj-lt"/>
              </a:rPr>
            </a:br>
            <a:br>
              <a:rPr lang="en-US" sz="2400" dirty="0">
                <a:solidFill>
                  <a:schemeClr val="tx1"/>
                </a:solidFill>
                <a:latin typeface="+mj-lt"/>
              </a:rPr>
            </a:br>
            <a:r>
              <a:rPr lang="en-US" sz="2800" dirty="0">
                <a:solidFill>
                  <a:schemeClr val="tx1"/>
                </a:solidFill>
                <a:latin typeface="+mj-lt"/>
              </a:rPr>
              <a:t>RELAÇÕES DE TRABALHO</a:t>
            </a:r>
            <a:br>
              <a:rPr lang="en-US" sz="2400" dirty="0">
                <a:solidFill>
                  <a:schemeClr val="tx1"/>
                </a:solidFill>
                <a:latin typeface="+mj-lt"/>
              </a:rPr>
            </a:br>
            <a:br>
              <a:rPr lang="en-US" sz="2400" dirty="0">
                <a:solidFill>
                  <a:schemeClr val="tx1"/>
                </a:solidFill>
                <a:latin typeface="+mj-lt"/>
              </a:rPr>
            </a:br>
            <a:r>
              <a:rPr lang="en-US" sz="1600" dirty="0">
                <a:solidFill>
                  <a:schemeClr val="tx1"/>
                </a:solidFill>
                <a:latin typeface="+mj-lt"/>
              </a:rPr>
              <a:t>MEI x CLT: </a:t>
            </a:r>
            <a:r>
              <a:rPr lang="en-US" sz="1600" dirty="0" err="1">
                <a:solidFill>
                  <a:schemeClr val="tx1"/>
                </a:solidFill>
                <a:latin typeface="+mj-lt"/>
              </a:rPr>
              <a:t>Riscos</a:t>
            </a:r>
            <a:r>
              <a:rPr lang="en-US" sz="1600" dirty="0">
                <a:solidFill>
                  <a:schemeClr val="tx1"/>
                </a:solidFill>
                <a:latin typeface="+mj-lt"/>
              </a:rPr>
              <a:t> e </a:t>
            </a:r>
            <a:r>
              <a:rPr lang="en-US" sz="1600" dirty="0" err="1">
                <a:solidFill>
                  <a:schemeClr val="tx1"/>
                </a:solidFill>
                <a:latin typeface="+mj-lt"/>
              </a:rPr>
              <a:t>Benefícios</a:t>
            </a:r>
            <a:r>
              <a:rPr lang="en-US" sz="1600" dirty="0">
                <a:solidFill>
                  <a:schemeClr val="tx1"/>
                </a:solidFill>
                <a:latin typeface="+mj-lt"/>
              </a:rPr>
              <a:t> </a:t>
            </a:r>
            <a:br>
              <a:rPr lang="en-US" sz="2400" dirty="0">
                <a:solidFill>
                  <a:schemeClr val="tx1"/>
                </a:solidFill>
                <a:latin typeface="+mj-lt"/>
              </a:rPr>
            </a:br>
            <a:br>
              <a:rPr lang="en-US" sz="2000" dirty="0">
                <a:solidFill>
                  <a:schemeClr val="tx1"/>
                </a:solidFill>
                <a:latin typeface="+mj-lt"/>
              </a:rPr>
            </a:br>
            <a:endParaRPr lang="en-US" sz="2000" dirty="0">
              <a:solidFill>
                <a:schemeClr val="tx1"/>
              </a:solidFill>
              <a:latin typeface="+mj-lt"/>
            </a:endParaRPr>
          </a:p>
        </p:txBody>
      </p:sp>
      <p:sp>
        <p:nvSpPr>
          <p:cNvPr id="3" name="Subtítulo 2">
            <a:extLst>
              <a:ext uri="{FF2B5EF4-FFF2-40B4-BE49-F238E27FC236}">
                <a16:creationId xmlns:a16="http://schemas.microsoft.com/office/drawing/2014/main" id="{A068D447-28D3-4F5F-B2DC-FD67E9015868}"/>
              </a:ext>
            </a:extLst>
          </p:cNvPr>
          <p:cNvSpPr>
            <a:spLocks noGrp="1"/>
          </p:cNvSpPr>
          <p:nvPr>
            <p:ph type="subTitle" idx="4294967295"/>
          </p:nvPr>
        </p:nvSpPr>
        <p:spPr>
          <a:xfrm>
            <a:off x="808209" y="4628633"/>
            <a:ext cx="3734014" cy="440218"/>
          </a:xfrm>
        </p:spPr>
        <p:txBody>
          <a:bodyPr vert="horz" lIns="91440" tIns="45720" rIns="91440" bIns="45720" rtlCol="0">
            <a:normAutofit/>
          </a:bodyPr>
          <a:lstStyle/>
          <a:p>
            <a:pPr marL="0" indent="0">
              <a:buNone/>
            </a:pPr>
            <a:r>
              <a:rPr lang="en-US" sz="2000" dirty="0"/>
              <a:t>Por Mayra </a:t>
            </a:r>
            <a:r>
              <a:rPr lang="en-US" sz="2000" dirty="0" err="1"/>
              <a:t>Palópoli</a:t>
            </a:r>
            <a:endParaRPr lang="en-US" sz="2000" dirty="0"/>
          </a:p>
        </p:txBody>
      </p:sp>
      <p:sp>
        <p:nvSpPr>
          <p:cNvPr id="41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Espaço Reservado para Imagem 11" descr="Homem de uniforme branco segurando celular&#10;&#10;Descrição gerada automaticamente com confiança média">
            <a:extLst>
              <a:ext uri="{FF2B5EF4-FFF2-40B4-BE49-F238E27FC236}">
                <a16:creationId xmlns:a16="http://schemas.microsoft.com/office/drawing/2014/main" id="{AEC58393-FADE-4230-9BF7-311D876214B4}"/>
              </a:ext>
            </a:extLst>
          </p:cNvPr>
          <p:cNvPicPr>
            <a:picLocks noGrp="1" noChangeAspect="1"/>
          </p:cNvPicPr>
          <p:nvPr>
            <p:ph type="pic" sz="quarter" idx="4294967295"/>
          </p:nvPr>
        </p:nvPicPr>
        <p:blipFill rotWithShape="1">
          <a:blip r:embed="rId3">
            <a:alphaModFix amt="85000"/>
          </a:blip>
          <a:srcRect l="12074" r="209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2" descr="Palópoli">
            <a:extLst>
              <a:ext uri="{FF2B5EF4-FFF2-40B4-BE49-F238E27FC236}">
                <a16:creationId xmlns:a16="http://schemas.microsoft.com/office/drawing/2014/main" id="{A0FEC9DE-54F6-744E-49EC-A0A7F172E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92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ítulo 14">
            <a:extLst>
              <a:ext uri="{FF2B5EF4-FFF2-40B4-BE49-F238E27FC236}">
                <a16:creationId xmlns:a16="http://schemas.microsoft.com/office/drawing/2014/main" id="{68B8F1CE-0511-236D-B761-852699A5AF3F}"/>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2400" b="1" kern="1200" dirty="0">
                <a:solidFill>
                  <a:schemeClr val="tx1"/>
                </a:solidFill>
                <a:latin typeface="+mj-lt"/>
                <a:ea typeface="+mj-ea"/>
                <a:cs typeface="+mj-cs"/>
              </a:rPr>
              <a:t>CARACTERÍSTICAS IDENTIFICADAS NAS AÇÕES COM </a:t>
            </a:r>
            <a:r>
              <a:rPr lang="en-US" sz="2400" b="1" u="sng" kern="1200" dirty="0">
                <a:solidFill>
                  <a:schemeClr val="tx1"/>
                </a:solidFill>
                <a:highlight>
                  <a:srgbClr val="F9EBE5"/>
                </a:highlight>
                <a:latin typeface="+mj-lt"/>
                <a:ea typeface="+mj-ea"/>
                <a:cs typeface="+mj-cs"/>
              </a:rPr>
              <a:t>VÍNCULO NÃO RECONHECIDO</a:t>
            </a:r>
          </a:p>
        </p:txBody>
      </p:sp>
      <p:sp>
        <p:nvSpPr>
          <p:cNvPr id="7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4">
            <a:extLst>
              <a:ext uri="{FF2B5EF4-FFF2-40B4-BE49-F238E27FC236}">
                <a16:creationId xmlns:a16="http://schemas.microsoft.com/office/drawing/2014/main" id="{C694D011-55B9-A9F0-DC3E-5D417F6FC439}"/>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smtClean="0">
                <a:solidFill>
                  <a:schemeClr val="tx1">
                    <a:tint val="75000"/>
                  </a:schemeClr>
                </a:solidFill>
                <a:latin typeface="+mn-lt"/>
              </a:rPr>
              <a:pPr>
                <a:spcAft>
                  <a:spcPts val="600"/>
                </a:spcAft>
                <a:defRPr/>
              </a:pPr>
              <a:t>10</a:t>
            </a:fld>
            <a:endParaRPr lang="en-US" sz="1200">
              <a:solidFill>
                <a:schemeClr val="tx1">
                  <a:tint val="75000"/>
                </a:schemeClr>
              </a:solidFill>
              <a:latin typeface="+mn-lt"/>
            </a:endParaRPr>
          </a:p>
        </p:txBody>
      </p:sp>
      <p:sp>
        <p:nvSpPr>
          <p:cNvPr id="11" name="Espaço Reservado para o Número do Slide 10" hidden="1">
            <a:extLst>
              <a:ext uri="{FF2B5EF4-FFF2-40B4-BE49-F238E27FC236}">
                <a16:creationId xmlns:a16="http://schemas.microsoft.com/office/drawing/2014/main" id="{9451CBB1-D6CD-A445-96C5-A99E48240E48}"/>
              </a:ext>
            </a:extLst>
          </p:cNvPr>
          <p:cNvSpPr>
            <a:spLocks noGrp="1"/>
          </p:cNvSpPr>
          <p:nvPr>
            <p:ph type="sldNum" sz="quarter" idx="12"/>
          </p:nvPr>
        </p:nvSpPr>
        <p:spPr/>
        <p:txBody>
          <a:bodyPr rtlCol="0" anchor="ctr">
            <a:normAutofit/>
          </a:bodyPr>
          <a:lstStyle/>
          <a:p>
            <a:pPr rtl="0">
              <a:lnSpc>
                <a:spcPct val="90000"/>
              </a:lnSpc>
              <a:spcAft>
                <a:spcPts val="600"/>
              </a:spcAft>
            </a:pPr>
            <a:fld id="{294A09A9-5501-47C1-A89A-A340965A2BE2}" type="slidenum">
              <a:rPr lang="pt-BR" sz="300" smtClean="0"/>
              <a:pPr rtl="0">
                <a:lnSpc>
                  <a:spcPct val="90000"/>
                </a:lnSpc>
                <a:spcAft>
                  <a:spcPts val="600"/>
                </a:spcAft>
              </a:pPr>
              <a:t>10</a:t>
            </a:fld>
            <a:endParaRPr lang="pt-BR" sz="300"/>
          </a:p>
        </p:txBody>
      </p:sp>
      <p:graphicFrame>
        <p:nvGraphicFramePr>
          <p:cNvPr id="16" name="Diagrama 15">
            <a:extLst>
              <a:ext uri="{FF2B5EF4-FFF2-40B4-BE49-F238E27FC236}">
                <a16:creationId xmlns:a16="http://schemas.microsoft.com/office/drawing/2014/main" id="{7FED4C56-B835-1AF5-34D6-7BA4EEE30DEF}"/>
              </a:ext>
            </a:extLst>
          </p:cNvPr>
          <p:cNvGraphicFramePr/>
          <p:nvPr>
            <p:extLst>
              <p:ext uri="{D42A27DB-BD31-4B8C-83A1-F6EECF244321}">
                <p14:modId xmlns:p14="http://schemas.microsoft.com/office/powerpoint/2010/main" val="19900441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alerta Atenção png livre baixar 20906293 PNG">
            <a:extLst>
              <a:ext uri="{FF2B5EF4-FFF2-40B4-BE49-F238E27FC236}">
                <a16:creationId xmlns:a16="http://schemas.microsoft.com/office/drawing/2014/main" id="{1A27D87B-049B-7D18-C010-17920BFFEC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848" y="3620278"/>
            <a:ext cx="345232" cy="3452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alópoli">
            <a:extLst>
              <a:ext uri="{FF2B5EF4-FFF2-40B4-BE49-F238E27FC236}">
                <a16:creationId xmlns:a16="http://schemas.microsoft.com/office/drawing/2014/main" id="{F60CDFA0-760D-ED7C-3B58-D53C4AEC34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7242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11</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699404"/>
            <a:ext cx="8447439" cy="1074828"/>
          </a:xfrm>
        </p:spPr>
        <p:txBody>
          <a:bodyPr rtlCol="0">
            <a:noAutofit/>
          </a:bodyPr>
          <a:lstStyle/>
          <a:p>
            <a:pPr marL="0" indent="0" algn="just">
              <a:buNone/>
            </a:pPr>
            <a:r>
              <a:rPr lang="pt-BR" sz="2000" dirty="0">
                <a:solidFill>
                  <a:schemeClr val="tx1"/>
                </a:solidFill>
              </a:rPr>
              <a:t>Ementa. Relação de Trabalho. </a:t>
            </a:r>
            <a:r>
              <a:rPr lang="pt-BR" sz="2000" b="1" dirty="0">
                <a:solidFill>
                  <a:schemeClr val="tx1"/>
                </a:solidFill>
              </a:rPr>
              <a:t>Plantões médicos. </a:t>
            </a:r>
            <a:r>
              <a:rPr lang="pt-BR" sz="2000" dirty="0">
                <a:solidFill>
                  <a:schemeClr val="tx1"/>
                </a:solidFill>
              </a:rPr>
              <a:t>Ainda que a prestação de serviços tenha ocorrido de forma habitual e onerosa </a:t>
            </a:r>
            <a:r>
              <a:rPr lang="pt-BR" sz="2000" b="1" dirty="0">
                <a:solidFill>
                  <a:schemeClr val="tx1"/>
                </a:solidFill>
                <a:highlight>
                  <a:srgbClr val="F9EBE5"/>
                </a:highlight>
              </a:rPr>
              <a:t>não atendeu a todos requisitos dos artigos 2º e 3º da CLT</a:t>
            </a:r>
            <a:r>
              <a:rPr lang="pt-BR" sz="2000" dirty="0">
                <a:solidFill>
                  <a:schemeClr val="tx1"/>
                </a:solidFill>
              </a:rPr>
              <a:t>. Possibilidade de se fazer substituir. Inexistência de retaliações pela ausência. Não comprovada subordinação hierárquica ao reclamado. Valores percebidos sem conotação de salário, diante da inexistência de vínculo de emprego.</a:t>
            </a:r>
            <a:br>
              <a:rPr lang="pt-BR" sz="2000" dirty="0">
                <a:solidFill>
                  <a:schemeClr val="tx1"/>
                </a:solidFill>
              </a:rPr>
            </a:br>
            <a:br>
              <a:rPr lang="pt-BR" sz="2000" dirty="0">
                <a:solidFill>
                  <a:schemeClr val="tx1"/>
                </a:solidFill>
              </a:rPr>
            </a:br>
            <a:r>
              <a:rPr lang="pt-BR" sz="2000" dirty="0">
                <a:solidFill>
                  <a:schemeClr val="tx1"/>
                </a:solidFill>
              </a:rPr>
              <a:t>(TRT-2 - ROT: 10008717320215020720, Relator: PATRICIA THEREZINHA</a:t>
            </a:r>
            <a:endParaRPr lang="pt-BR" sz="2800" dirty="0"/>
          </a:p>
        </p:txBody>
      </p:sp>
      <p:graphicFrame>
        <p:nvGraphicFramePr>
          <p:cNvPr id="5" name="CaixaDeTexto 3">
            <a:extLst>
              <a:ext uri="{FF2B5EF4-FFF2-40B4-BE49-F238E27FC236}">
                <a16:creationId xmlns:a16="http://schemas.microsoft.com/office/drawing/2014/main" id="{42829E50-90EF-7651-9DDA-7F9178C0DF05}"/>
              </a:ext>
            </a:extLst>
          </p:cNvPr>
          <p:cNvGraphicFramePr/>
          <p:nvPr>
            <p:extLst>
              <p:ext uri="{D42A27DB-BD31-4B8C-83A1-F6EECF244321}">
                <p14:modId xmlns:p14="http://schemas.microsoft.com/office/powerpoint/2010/main" val="741107116"/>
              </p:ext>
            </p:extLst>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F0DD40A2-2964-63F7-BACD-6B948425DF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9737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12</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699404"/>
            <a:ext cx="8447439" cy="1074828"/>
          </a:xfrm>
        </p:spPr>
        <p:txBody>
          <a:bodyPr rtlCol="0">
            <a:noAutofit/>
          </a:bodyPr>
          <a:lstStyle/>
          <a:p>
            <a:pPr marL="0" indent="0" algn="just">
              <a:buNone/>
            </a:pPr>
            <a:r>
              <a:rPr lang="pt-BR" sz="1800" b="1" dirty="0">
                <a:solidFill>
                  <a:schemeClr val="tx1"/>
                </a:solidFill>
              </a:rPr>
              <a:t>VÍNCULO EMPREGATÍCIO. NÃO CONFIGURAÇÃO. MANUTENÇÃO DA SENTENÇA. </a:t>
            </a:r>
            <a:r>
              <a:rPr lang="pt-BR" sz="1800" b="1" dirty="0">
                <a:solidFill>
                  <a:schemeClr val="tx1"/>
                </a:solidFill>
                <a:highlight>
                  <a:srgbClr val="F9EBE5"/>
                </a:highlight>
              </a:rPr>
              <a:t>ENFERMEIRA</a:t>
            </a:r>
            <a:r>
              <a:rPr lang="pt-BR" sz="1800" b="1" dirty="0">
                <a:solidFill>
                  <a:schemeClr val="tx1"/>
                </a:solidFill>
              </a:rPr>
              <a:t>. </a:t>
            </a:r>
            <a:r>
              <a:rPr lang="pt-BR" sz="1800" dirty="0">
                <a:solidFill>
                  <a:schemeClr val="tx1"/>
                </a:solidFill>
              </a:rPr>
              <a:t>O autônomo não é um trabalhador que não tem responsabilidade, que não recebe ordens, que não tem obrigações, que não recebe punição. A diferença está nos riscos por ele assumidos no desempenho de sua atividade. Um eletricista pode ser empregado ou autônomo. Se empregado, ele recebe pelo tempo gasto na realização do trabalho ou pela quantidade de serviço realizado, se receber por produção. </a:t>
            </a:r>
            <a:br>
              <a:rPr lang="pt-BR" sz="1800" dirty="0">
                <a:solidFill>
                  <a:schemeClr val="tx1"/>
                </a:solidFill>
              </a:rPr>
            </a:br>
            <a:r>
              <a:rPr lang="pt-BR" sz="1800" dirty="0">
                <a:solidFill>
                  <a:schemeClr val="tx1"/>
                </a:solidFill>
                <a:highlight>
                  <a:srgbClr val="F9EBE5"/>
                </a:highlight>
              </a:rPr>
              <a:t>Se autônomo, ele assume os riscos pelo preço ajustado. Se demorar o dobro do tempo previsto, a responsabilidade é dele e nada mais lhe é devido, mas terá que entregar a obra nas condições ajustadas, cumprindo tudo que foi estabelecido. </a:t>
            </a:r>
            <a:br>
              <a:rPr lang="pt-BR" sz="1800" dirty="0">
                <a:solidFill>
                  <a:schemeClr val="tx1"/>
                </a:solidFill>
                <a:highlight>
                  <a:srgbClr val="F9EBE5"/>
                </a:highlight>
              </a:rPr>
            </a:br>
            <a:br>
              <a:rPr lang="pt-BR" sz="1800" dirty="0">
                <a:solidFill>
                  <a:schemeClr val="tx1"/>
                </a:solidFill>
              </a:rPr>
            </a:br>
            <a:r>
              <a:rPr lang="pt-BR" sz="1800" dirty="0">
                <a:solidFill>
                  <a:schemeClr val="tx1"/>
                </a:solidFill>
              </a:rPr>
              <a:t>(TRT-20 00007573320225200004, Relator: THENISSON SANTANA DÓRIA, Data de Publicação: 07/07/2023)</a:t>
            </a:r>
            <a:endParaRPr lang="pt-BR" sz="2400" dirty="0"/>
          </a:p>
        </p:txBody>
      </p:sp>
      <p:graphicFrame>
        <p:nvGraphicFramePr>
          <p:cNvPr id="5" name="CaixaDeTexto 3">
            <a:extLst>
              <a:ext uri="{FF2B5EF4-FFF2-40B4-BE49-F238E27FC236}">
                <a16:creationId xmlns:a16="http://schemas.microsoft.com/office/drawing/2014/main" id="{42829E50-90EF-7651-9DDA-7F9178C0DF05}"/>
              </a:ext>
            </a:extLst>
          </p:cNvPr>
          <p:cNvGraphicFramePr/>
          <p:nvPr>
            <p:extLst>
              <p:ext uri="{D42A27DB-BD31-4B8C-83A1-F6EECF244321}">
                <p14:modId xmlns:p14="http://schemas.microsoft.com/office/powerpoint/2010/main" val="1445241265"/>
              </p:ext>
            </p:extLst>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BFB91479-DC3E-A288-A246-5426DE24C0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9994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13</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699404"/>
            <a:ext cx="8447439" cy="1074828"/>
          </a:xfrm>
        </p:spPr>
        <p:txBody>
          <a:bodyPr rtlCol="0">
            <a:noAutofit/>
          </a:bodyPr>
          <a:lstStyle/>
          <a:p>
            <a:pPr marL="0" indent="0" algn="just">
              <a:buNone/>
            </a:pPr>
            <a:r>
              <a:rPr lang="pt-BR" sz="1800" b="1" dirty="0">
                <a:solidFill>
                  <a:schemeClr val="tx1"/>
                </a:solidFill>
              </a:rPr>
              <a:t>NULIDADE POR NEGATIVA DE PRESTAÇÃO JURISDICIONAL NÃO CONFIGURADA. VÍNCULO DE EMPREGO. INSTRUMENTADORA CIRÚRGICA. PROFISSIONAL LIBERAL. </a:t>
            </a:r>
            <a:r>
              <a:rPr lang="pt-BR" sz="1800" dirty="0">
                <a:solidFill>
                  <a:schemeClr val="tx1"/>
                </a:solidFill>
                <a:highlight>
                  <a:srgbClr val="F9EBE5"/>
                </a:highlight>
              </a:rPr>
              <a:t>Nesse sentido, saliente-se que já na inicial a reclamante esclareceu que em parte das cirurgias das quais participava, recebia pagamento diretamente do 2º. reclamado, hospital onde o procedimento era realizado. Portanto, não se tratava de salário pago pelo reclamado, em indício claro de que não havia subordinação jurídica entre as partes e sim parceria na realização das cirurgias.</a:t>
            </a:r>
            <a:br>
              <a:rPr lang="pt-BR" sz="1800" dirty="0">
                <a:solidFill>
                  <a:schemeClr val="tx1"/>
                </a:solidFill>
                <a:highlight>
                  <a:srgbClr val="F9EBE5"/>
                </a:highlight>
              </a:rPr>
            </a:br>
            <a:br>
              <a:rPr lang="pt-BR" sz="1800" dirty="0">
                <a:solidFill>
                  <a:schemeClr val="tx1"/>
                </a:solidFill>
                <a:highlight>
                  <a:srgbClr val="F9EBE5"/>
                </a:highlight>
              </a:rPr>
            </a:br>
            <a:r>
              <a:rPr lang="pt-BR" sz="1800" dirty="0">
                <a:solidFill>
                  <a:schemeClr val="tx1"/>
                </a:solidFill>
              </a:rPr>
              <a:t>(TST - AIRR: 1087007820085020044, Relator: Kátia Magalhães Arruda, Data de Publicação: DEJT 28/10/2014)</a:t>
            </a:r>
            <a:endParaRPr lang="pt-BR" sz="2400" dirty="0"/>
          </a:p>
        </p:txBody>
      </p:sp>
      <p:graphicFrame>
        <p:nvGraphicFramePr>
          <p:cNvPr id="5" name="CaixaDeTexto 3">
            <a:extLst>
              <a:ext uri="{FF2B5EF4-FFF2-40B4-BE49-F238E27FC236}">
                <a16:creationId xmlns:a16="http://schemas.microsoft.com/office/drawing/2014/main" id="{42829E50-90EF-7651-9DDA-7F9178C0DF05}"/>
              </a:ext>
            </a:extLst>
          </p:cNvPr>
          <p:cNvGraphicFramePr/>
          <p:nvPr>
            <p:extLst>
              <p:ext uri="{D42A27DB-BD31-4B8C-83A1-F6EECF244321}">
                <p14:modId xmlns:p14="http://schemas.microsoft.com/office/powerpoint/2010/main" val="2055867001"/>
              </p:ext>
            </p:extLst>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13C08B1C-A08E-5668-1501-9D6EE94E8B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8526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EEE60E9-1630-1CCD-D738-C439BE5FE16F}"/>
              </a:ext>
            </a:extLst>
          </p:cNvPr>
          <p:cNvSpPr>
            <a:spLocks noGrp="1"/>
          </p:cNvSpPr>
          <p:nvPr>
            <p:ph type="title"/>
          </p:nvPr>
        </p:nvSpPr>
        <p:spPr>
          <a:xfrm>
            <a:off x="538843" y="215646"/>
            <a:ext cx="8447439" cy="1074828"/>
          </a:xfrm>
        </p:spPr>
        <p:txBody>
          <a:bodyPr/>
          <a:lstStyle/>
          <a:p>
            <a:r>
              <a:rPr lang="pt-BR" dirty="0">
                <a:highlight>
                  <a:srgbClr val="F9EBE5"/>
                </a:highlight>
              </a:rPr>
              <a:t>HIPERSUFICIÊNCIA</a:t>
            </a:r>
          </a:p>
        </p:txBody>
      </p:sp>
      <p:sp>
        <p:nvSpPr>
          <p:cNvPr id="4" name="Espaço Reservado para Número de Slide 3">
            <a:extLst>
              <a:ext uri="{FF2B5EF4-FFF2-40B4-BE49-F238E27FC236}">
                <a16:creationId xmlns:a16="http://schemas.microsoft.com/office/drawing/2014/main" id="{7C2D3A3C-A758-8256-2B56-BE6F710374E7}"/>
              </a:ext>
            </a:extLst>
          </p:cNvPr>
          <p:cNvSpPr>
            <a:spLocks noGrp="1"/>
          </p:cNvSpPr>
          <p:nvPr>
            <p:ph type="sldNum" sz="quarter" idx="12"/>
          </p:nvPr>
        </p:nvSpPr>
        <p:spPr/>
        <p:txBody>
          <a:bodyPr/>
          <a:lstStyle/>
          <a:p>
            <a:pPr rtl="0"/>
            <a:fld id="{294A09A9-5501-47C1-A89A-A340965A2BE2}" type="slidenum">
              <a:rPr lang="pt-BR" noProof="0" smtClean="0"/>
              <a:pPr rtl="0"/>
              <a:t>14</a:t>
            </a:fld>
            <a:endParaRPr lang="pt-BR" noProof="0"/>
          </a:p>
        </p:txBody>
      </p:sp>
      <p:sp>
        <p:nvSpPr>
          <p:cNvPr id="9" name="CaixaDeTexto 8">
            <a:extLst>
              <a:ext uri="{FF2B5EF4-FFF2-40B4-BE49-F238E27FC236}">
                <a16:creationId xmlns:a16="http://schemas.microsoft.com/office/drawing/2014/main" id="{B0CD92F1-0EEF-2557-DCFF-C24DB6EA5EF8}"/>
              </a:ext>
            </a:extLst>
          </p:cNvPr>
          <p:cNvSpPr txBox="1"/>
          <p:nvPr/>
        </p:nvSpPr>
        <p:spPr>
          <a:xfrm>
            <a:off x="1446245" y="5502888"/>
            <a:ext cx="6097554" cy="400110"/>
          </a:xfrm>
          <a:prstGeom prst="rect">
            <a:avLst/>
          </a:prstGeom>
          <a:noFill/>
        </p:spPr>
        <p:txBody>
          <a:bodyPr wrap="square">
            <a:spAutoFit/>
          </a:bodyPr>
          <a:lstStyle/>
          <a:p>
            <a:r>
              <a:rPr lang="pt-BR" sz="2000" dirty="0"/>
              <a:t>Atualmente: </a:t>
            </a:r>
            <a:r>
              <a:rPr lang="pt-BR" sz="2000" b="1" dirty="0"/>
              <a:t>R$ 7.087,22 </a:t>
            </a:r>
            <a:r>
              <a:rPr lang="pt-BR" sz="2000" dirty="0"/>
              <a:t>x 2 = </a:t>
            </a:r>
            <a:r>
              <a:rPr lang="pt-BR" sz="2000" b="1" dirty="0"/>
              <a:t>14.174,44</a:t>
            </a:r>
          </a:p>
        </p:txBody>
      </p:sp>
      <p:graphicFrame>
        <p:nvGraphicFramePr>
          <p:cNvPr id="11" name="CaixaDeTexto 6">
            <a:extLst>
              <a:ext uri="{FF2B5EF4-FFF2-40B4-BE49-F238E27FC236}">
                <a16:creationId xmlns:a16="http://schemas.microsoft.com/office/drawing/2014/main" id="{96751474-266D-F29B-3C92-98E02D3CA644}"/>
              </a:ext>
            </a:extLst>
          </p:cNvPr>
          <p:cNvGraphicFramePr/>
          <p:nvPr>
            <p:extLst>
              <p:ext uri="{D42A27DB-BD31-4B8C-83A1-F6EECF244321}">
                <p14:modId xmlns:p14="http://schemas.microsoft.com/office/powerpoint/2010/main" val="2149994852"/>
              </p:ext>
            </p:extLst>
          </p:nvPr>
        </p:nvGraphicFramePr>
        <p:xfrm>
          <a:off x="538843" y="1290474"/>
          <a:ext cx="7168243"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alerta Atenção png livre baixar 20906293 PNG">
            <a:extLst>
              <a:ext uri="{FF2B5EF4-FFF2-40B4-BE49-F238E27FC236}">
                <a16:creationId xmlns:a16="http://schemas.microsoft.com/office/drawing/2014/main" id="{C3FE6E73-3A55-3BDB-A6DD-B8DE16DADB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823" y="5384343"/>
            <a:ext cx="606422" cy="60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637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CEEE60E9-1630-1CCD-D738-C439BE5FE16F}"/>
              </a:ext>
            </a:extLst>
          </p:cNvPr>
          <p:cNvSpPr>
            <a:spLocks noGrp="1"/>
          </p:cNvSpPr>
          <p:nvPr>
            <p:ph type="title"/>
          </p:nvPr>
        </p:nvSpPr>
        <p:spPr>
          <a:xfrm>
            <a:off x="1560248" y="1320233"/>
            <a:ext cx="5801917" cy="2228760"/>
          </a:xfrm>
        </p:spPr>
        <p:txBody>
          <a:bodyPr vert="horz" lIns="91440" tIns="45720" rIns="91440" bIns="45720" rtlCol="0" anchor="b">
            <a:normAutofit/>
          </a:bodyPr>
          <a:lstStyle/>
          <a:p>
            <a:pPr marL="571500" indent="-571500"/>
            <a:r>
              <a:rPr lang="en-US" dirty="0">
                <a:highlight>
                  <a:srgbClr val="F9EBE5"/>
                </a:highlight>
              </a:rPr>
              <a:t>ARBITRAGEM</a:t>
            </a:r>
          </a:p>
        </p:txBody>
      </p:sp>
      <p:sp>
        <p:nvSpPr>
          <p:cNvPr id="3" name="CaixaDeTexto 2">
            <a:extLst>
              <a:ext uri="{FF2B5EF4-FFF2-40B4-BE49-F238E27FC236}">
                <a16:creationId xmlns:a16="http://schemas.microsoft.com/office/drawing/2014/main" id="{5096721B-615C-BD3C-CE35-44CB3FBA3DAF}"/>
              </a:ext>
            </a:extLst>
          </p:cNvPr>
          <p:cNvSpPr txBox="1"/>
          <p:nvPr/>
        </p:nvSpPr>
        <p:spPr>
          <a:xfrm>
            <a:off x="1560248" y="3661497"/>
            <a:ext cx="5081183" cy="2694853"/>
          </a:xfrm>
          <a:prstGeom prst="rect">
            <a:avLst/>
          </a:prstGeom>
        </p:spPr>
        <p:txBody>
          <a:bodyPr vert="horz" lIns="91440" tIns="45720" rIns="91440" bIns="45720" rtlCol="0">
            <a:normAutofit/>
          </a:bodyPr>
          <a:lstStyle/>
          <a:p>
            <a:pPr lvl="0" algn="just">
              <a:lnSpc>
                <a:spcPct val="90000"/>
              </a:lnSpc>
              <a:spcAft>
                <a:spcPts val="600"/>
              </a:spcAft>
            </a:pPr>
            <a:r>
              <a:rPr lang="en-US" sz="1700" b="1" dirty="0"/>
              <a:t>Art. 507-A.  </a:t>
            </a:r>
            <a:r>
              <a:rPr lang="en-US" sz="1700" dirty="0"/>
              <a:t>Nos </a:t>
            </a:r>
            <a:r>
              <a:rPr lang="en-US" sz="1700" dirty="0" err="1"/>
              <a:t>contratos</a:t>
            </a:r>
            <a:r>
              <a:rPr lang="en-US" sz="1700" dirty="0"/>
              <a:t> </a:t>
            </a:r>
            <a:r>
              <a:rPr lang="en-US" sz="1700" dirty="0" err="1"/>
              <a:t>individuais</a:t>
            </a:r>
            <a:r>
              <a:rPr lang="en-US" sz="1700" dirty="0"/>
              <a:t> de </a:t>
            </a:r>
            <a:r>
              <a:rPr lang="en-US" sz="1700" dirty="0" err="1"/>
              <a:t>trabalho</a:t>
            </a:r>
            <a:r>
              <a:rPr lang="en-US" sz="1700" dirty="0"/>
              <a:t> </a:t>
            </a:r>
            <a:r>
              <a:rPr lang="en-US" sz="1700" dirty="0" err="1"/>
              <a:t>cuja</a:t>
            </a:r>
            <a:r>
              <a:rPr lang="en-US" sz="1700" dirty="0"/>
              <a:t> </a:t>
            </a:r>
            <a:r>
              <a:rPr lang="en-US" sz="1700" dirty="0" err="1"/>
              <a:t>remuneração</a:t>
            </a:r>
            <a:r>
              <a:rPr lang="en-US" sz="1700" dirty="0"/>
              <a:t> </a:t>
            </a:r>
            <a:r>
              <a:rPr lang="en-US" sz="1700" dirty="0" err="1"/>
              <a:t>seja</a:t>
            </a:r>
            <a:r>
              <a:rPr lang="en-US" sz="1700" dirty="0"/>
              <a:t> </a:t>
            </a:r>
            <a:r>
              <a:rPr lang="en-US" sz="1700" b="1" dirty="0"/>
              <a:t>superior a duas </a:t>
            </a:r>
            <a:r>
              <a:rPr lang="en-US" sz="1700" b="1" dirty="0" err="1"/>
              <a:t>vezes</a:t>
            </a:r>
            <a:r>
              <a:rPr lang="en-US" sz="1700" b="1" dirty="0"/>
              <a:t> o </a:t>
            </a:r>
            <a:r>
              <a:rPr lang="en-US" sz="1700" b="1" dirty="0" err="1"/>
              <a:t>limite</a:t>
            </a:r>
            <a:r>
              <a:rPr lang="en-US" sz="1700" b="1" dirty="0"/>
              <a:t> </a:t>
            </a:r>
            <a:r>
              <a:rPr lang="en-US" sz="1700" b="1" dirty="0" err="1"/>
              <a:t>máximo</a:t>
            </a:r>
            <a:r>
              <a:rPr lang="en-US" sz="1700" b="1" dirty="0"/>
              <a:t> </a:t>
            </a:r>
            <a:r>
              <a:rPr lang="en-US" sz="1700" b="1" dirty="0" err="1"/>
              <a:t>estabelecido</a:t>
            </a:r>
            <a:r>
              <a:rPr lang="en-US" sz="1700" b="1" dirty="0"/>
              <a:t> para </a:t>
            </a:r>
            <a:r>
              <a:rPr lang="en-US" sz="1700" b="1" dirty="0" err="1"/>
              <a:t>os</a:t>
            </a:r>
            <a:r>
              <a:rPr lang="en-US" sz="1700" b="1" dirty="0"/>
              <a:t> </a:t>
            </a:r>
            <a:r>
              <a:rPr lang="en-US" sz="1700" b="1" dirty="0" err="1"/>
              <a:t>benefícios</a:t>
            </a:r>
            <a:r>
              <a:rPr lang="en-US" sz="1700" b="1" dirty="0"/>
              <a:t> do Regime </a:t>
            </a:r>
            <a:r>
              <a:rPr lang="en-US" sz="1700" b="1" dirty="0" err="1"/>
              <a:t>Geral</a:t>
            </a:r>
            <a:r>
              <a:rPr lang="en-US" sz="1700" b="1" dirty="0"/>
              <a:t> de </a:t>
            </a:r>
            <a:r>
              <a:rPr lang="en-US" sz="1700" b="1" dirty="0" err="1"/>
              <a:t>Previdência</a:t>
            </a:r>
            <a:r>
              <a:rPr lang="en-US" sz="1700" b="1" dirty="0"/>
              <a:t> Social,</a:t>
            </a:r>
            <a:r>
              <a:rPr lang="en-US" sz="1700" dirty="0"/>
              <a:t> </a:t>
            </a:r>
            <a:r>
              <a:rPr lang="en-US" sz="1700" dirty="0" err="1"/>
              <a:t>poderá</a:t>
            </a:r>
            <a:r>
              <a:rPr lang="en-US" sz="1700" dirty="0"/>
              <a:t> ser </a:t>
            </a:r>
            <a:r>
              <a:rPr lang="en-US" sz="1700" dirty="0" err="1"/>
              <a:t>pactuada</a:t>
            </a:r>
            <a:r>
              <a:rPr lang="en-US" sz="1700" dirty="0"/>
              <a:t> </a:t>
            </a:r>
            <a:r>
              <a:rPr lang="en-US" sz="1700" dirty="0" err="1"/>
              <a:t>cláusula</a:t>
            </a:r>
            <a:r>
              <a:rPr lang="en-US" sz="1700" dirty="0"/>
              <a:t> </a:t>
            </a:r>
            <a:r>
              <a:rPr lang="en-US" sz="1700" dirty="0" err="1"/>
              <a:t>compromissória</a:t>
            </a:r>
            <a:r>
              <a:rPr lang="en-US" sz="1700" dirty="0"/>
              <a:t> de </a:t>
            </a:r>
            <a:r>
              <a:rPr lang="en-US" sz="1700" dirty="0" err="1"/>
              <a:t>arbitragem</a:t>
            </a:r>
            <a:r>
              <a:rPr lang="en-US" sz="1700" dirty="0"/>
              <a:t>, </a:t>
            </a:r>
            <a:r>
              <a:rPr lang="en-US" sz="1700" dirty="0" err="1"/>
              <a:t>desde</a:t>
            </a:r>
            <a:r>
              <a:rPr lang="en-US" sz="1700" dirty="0"/>
              <a:t> que </a:t>
            </a:r>
            <a:r>
              <a:rPr lang="en-US" sz="1700" dirty="0" err="1"/>
              <a:t>por</a:t>
            </a:r>
            <a:r>
              <a:rPr lang="en-US" sz="1700" dirty="0"/>
              <a:t> </a:t>
            </a:r>
            <a:r>
              <a:rPr lang="en-US" sz="1700" dirty="0" err="1"/>
              <a:t>iniciativa</a:t>
            </a:r>
            <a:r>
              <a:rPr lang="en-US" sz="1700" dirty="0"/>
              <a:t> do </a:t>
            </a:r>
            <a:r>
              <a:rPr lang="en-US" sz="1700" dirty="0" err="1"/>
              <a:t>empregado</a:t>
            </a:r>
            <a:r>
              <a:rPr lang="en-US" sz="1700" dirty="0"/>
              <a:t> </a:t>
            </a:r>
            <a:r>
              <a:rPr lang="en-US" sz="1700" dirty="0" err="1"/>
              <a:t>ou</a:t>
            </a:r>
            <a:r>
              <a:rPr lang="en-US" sz="1700" dirty="0"/>
              <a:t> </a:t>
            </a:r>
            <a:r>
              <a:rPr lang="en-US" sz="1700" dirty="0" err="1"/>
              <a:t>mediante</a:t>
            </a:r>
            <a:r>
              <a:rPr lang="en-US" sz="1700" dirty="0"/>
              <a:t> a </a:t>
            </a:r>
            <a:r>
              <a:rPr lang="en-US" sz="1700" dirty="0" err="1"/>
              <a:t>sua</a:t>
            </a:r>
            <a:r>
              <a:rPr lang="en-US" sz="1700" dirty="0"/>
              <a:t> </a:t>
            </a:r>
            <a:r>
              <a:rPr lang="en-US" sz="1700" dirty="0" err="1"/>
              <a:t>concordância</a:t>
            </a:r>
            <a:r>
              <a:rPr lang="en-US" sz="1700" dirty="0"/>
              <a:t> </a:t>
            </a:r>
            <a:r>
              <a:rPr lang="en-US" sz="1700" dirty="0" err="1"/>
              <a:t>expressa</a:t>
            </a:r>
            <a:r>
              <a:rPr lang="en-US" sz="1700" dirty="0"/>
              <a:t>, </a:t>
            </a:r>
            <a:r>
              <a:rPr lang="en-US" sz="1700" dirty="0" err="1"/>
              <a:t>nos</a:t>
            </a:r>
            <a:r>
              <a:rPr lang="en-US" sz="1700" dirty="0"/>
              <a:t> </a:t>
            </a:r>
            <a:r>
              <a:rPr lang="en-US" sz="1700" dirty="0" err="1"/>
              <a:t>termos</a:t>
            </a:r>
            <a:r>
              <a:rPr lang="en-US" sz="1700" dirty="0"/>
              <a:t> </a:t>
            </a:r>
            <a:r>
              <a:rPr lang="en-US" sz="1700" dirty="0" err="1"/>
              <a:t>previstos</a:t>
            </a:r>
            <a:r>
              <a:rPr lang="en-US" sz="1700" dirty="0"/>
              <a:t> </a:t>
            </a:r>
            <a:r>
              <a:rPr lang="en-US" sz="1700" dirty="0" err="1"/>
              <a:t>na</a:t>
            </a:r>
            <a:r>
              <a:rPr lang="en-US" sz="1700" dirty="0"/>
              <a:t>  Lei no 9.307, de 23 de </a:t>
            </a:r>
            <a:r>
              <a:rPr lang="en-US" sz="1700" dirty="0" err="1"/>
              <a:t>setembro</a:t>
            </a:r>
            <a:r>
              <a:rPr lang="en-US" sz="1700" dirty="0"/>
              <a:t> de 1996.         </a:t>
            </a:r>
          </a:p>
          <a:p>
            <a:pPr lvl="0" algn="just">
              <a:lnSpc>
                <a:spcPct val="90000"/>
              </a:lnSpc>
              <a:spcAft>
                <a:spcPts val="600"/>
              </a:spcAft>
            </a:pPr>
            <a:endParaRPr lang="en-US" sz="1700" dirty="0"/>
          </a:p>
          <a:p>
            <a:pPr lvl="0" algn="just">
              <a:lnSpc>
                <a:spcPct val="90000"/>
              </a:lnSpc>
              <a:spcAft>
                <a:spcPts val="600"/>
              </a:spcAft>
            </a:pPr>
            <a:r>
              <a:rPr lang="en-US" sz="1700" dirty="0"/>
              <a:t>(</a:t>
            </a:r>
            <a:r>
              <a:rPr lang="en-US" sz="1700" dirty="0" err="1"/>
              <a:t>Incluído</a:t>
            </a:r>
            <a:r>
              <a:rPr lang="en-US" sz="1700" dirty="0"/>
              <a:t> pela Lei nº 13.467, de 2017)</a:t>
            </a:r>
          </a:p>
        </p:txBody>
      </p:sp>
      <p:pic>
        <p:nvPicPr>
          <p:cNvPr id="8" name="Graphic 10" descr="Compromissos">
            <a:extLst>
              <a:ext uri="{FF2B5EF4-FFF2-40B4-BE49-F238E27FC236}">
                <a16:creationId xmlns:a16="http://schemas.microsoft.com/office/drawing/2014/main" id="{15A1E266-F749-4727-81F1-06B4EAAFD6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Espaço Reservado para Número de Slide 3">
            <a:extLst>
              <a:ext uri="{FF2B5EF4-FFF2-40B4-BE49-F238E27FC236}">
                <a16:creationId xmlns:a16="http://schemas.microsoft.com/office/drawing/2014/main" id="{7C2D3A3C-A758-8256-2B56-BE6F710374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z="1200" noProof="0" smtClean="0">
                <a:solidFill>
                  <a:schemeClr val="tx1">
                    <a:tint val="75000"/>
                  </a:schemeClr>
                </a:solidFill>
                <a:latin typeface="+mn-lt"/>
              </a:rPr>
              <a:pPr>
                <a:spcAft>
                  <a:spcPts val="600"/>
                </a:spcAft>
              </a:pPr>
              <a:t>15</a:t>
            </a:fld>
            <a:endParaRPr lang="en-US" sz="1200" noProof="0">
              <a:solidFill>
                <a:schemeClr val="tx1">
                  <a:tint val="75000"/>
                </a:schemeClr>
              </a:solidFill>
              <a:latin typeface="+mn-lt"/>
            </a:endParaRPr>
          </a:p>
        </p:txBody>
      </p:sp>
      <p:pic>
        <p:nvPicPr>
          <p:cNvPr id="2" name="Picture 2" descr="Palópoli">
            <a:extLst>
              <a:ext uri="{FF2B5EF4-FFF2-40B4-BE49-F238E27FC236}">
                <a16:creationId xmlns:a16="http://schemas.microsoft.com/office/drawing/2014/main" id="{1E168218-E0A9-D117-3325-44F64F485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1955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Ícone certo e errado. mão desenhada da marca de seleção verde e a cruz  vermelha, isolada no fundo branco. ilustração em vetor. | Vetor Premium">
            <a:extLst>
              <a:ext uri="{FF2B5EF4-FFF2-40B4-BE49-F238E27FC236}">
                <a16:creationId xmlns:a16="http://schemas.microsoft.com/office/drawing/2014/main" id="{2663AC82-3853-D7A2-2559-192ADF81E2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045"/>
          <a:stretch/>
        </p:blipFill>
        <p:spPr bwMode="auto">
          <a:xfrm>
            <a:off x="4605029" y="159811"/>
            <a:ext cx="738302" cy="783327"/>
          </a:xfrm>
          <a:prstGeom prst="rect">
            <a:avLst/>
          </a:prstGeom>
          <a:noFill/>
          <a:extLst>
            <a:ext uri="{909E8E84-426E-40DD-AFC4-6F175D3DCCD1}">
              <a14:hiddenFill xmlns:a14="http://schemas.microsoft.com/office/drawing/2010/main">
                <a:solidFill>
                  <a:srgbClr val="FFFFFF"/>
                </a:solidFill>
              </a14:hiddenFill>
            </a:ext>
          </a:extLst>
        </p:spPr>
      </p:pic>
      <p:sp>
        <p:nvSpPr>
          <p:cNvPr id="11" name="Espaço Reservado para o Número do Slide 10">
            <a:extLst>
              <a:ext uri="{FF2B5EF4-FFF2-40B4-BE49-F238E27FC236}">
                <a16:creationId xmlns:a16="http://schemas.microsoft.com/office/drawing/2014/main" id="{9451CBB1-D6CD-A445-96C5-A99E48240E48}"/>
              </a:ext>
            </a:extLst>
          </p:cNvPr>
          <p:cNvSpPr>
            <a:spLocks noGrp="1"/>
          </p:cNvSpPr>
          <p:nvPr>
            <p:ph type="sldNum" sz="quarter" idx="12"/>
          </p:nvPr>
        </p:nvSpPr>
        <p:spPr/>
        <p:txBody>
          <a:bodyPr rtlCol="0" anchor="ctr">
            <a:normAutofit/>
          </a:bodyPr>
          <a:lstStyle/>
          <a:p>
            <a:pPr rtl="0">
              <a:spcAft>
                <a:spcPts val="600"/>
              </a:spcAft>
            </a:pPr>
            <a:fld id="{294A09A9-5501-47C1-A89A-A340965A2BE2}" type="slidenum">
              <a:rPr lang="pt-BR" smtClean="0"/>
              <a:pPr rtl="0">
                <a:spcAft>
                  <a:spcPts val="600"/>
                </a:spcAft>
              </a:pPr>
              <a:t>16</a:t>
            </a:fld>
            <a:endParaRPr lang="pt-BR"/>
          </a:p>
        </p:txBody>
      </p:sp>
      <p:sp>
        <p:nvSpPr>
          <p:cNvPr id="8" name="Título 7">
            <a:extLst>
              <a:ext uri="{FF2B5EF4-FFF2-40B4-BE49-F238E27FC236}">
                <a16:creationId xmlns:a16="http://schemas.microsoft.com/office/drawing/2014/main" id="{D96681E5-4C1A-B210-CEFF-C37B8CFE0520}"/>
              </a:ext>
            </a:extLst>
          </p:cNvPr>
          <p:cNvSpPr>
            <a:spLocks noGrp="1"/>
          </p:cNvSpPr>
          <p:nvPr>
            <p:ph type="ctrTitle"/>
          </p:nvPr>
        </p:nvSpPr>
        <p:spPr>
          <a:xfrm>
            <a:off x="795122" y="265059"/>
            <a:ext cx="3816907" cy="572833"/>
          </a:xfrm>
        </p:spPr>
        <p:txBody>
          <a:bodyPr/>
          <a:lstStyle/>
          <a:p>
            <a:r>
              <a:rPr lang="pt-BR" dirty="0"/>
              <a:t>benefícios</a:t>
            </a:r>
          </a:p>
        </p:txBody>
      </p:sp>
      <p:sp>
        <p:nvSpPr>
          <p:cNvPr id="9" name="Subtítulo 8">
            <a:extLst>
              <a:ext uri="{FF2B5EF4-FFF2-40B4-BE49-F238E27FC236}">
                <a16:creationId xmlns:a16="http://schemas.microsoft.com/office/drawing/2014/main" id="{BA0F9FE2-B7ED-8A7A-D8F6-1C3049ACD906}"/>
              </a:ext>
            </a:extLst>
          </p:cNvPr>
          <p:cNvSpPr>
            <a:spLocks noGrp="1"/>
          </p:cNvSpPr>
          <p:nvPr>
            <p:ph type="subTitle" idx="1"/>
          </p:nvPr>
        </p:nvSpPr>
        <p:spPr>
          <a:xfrm>
            <a:off x="795123" y="1066372"/>
            <a:ext cx="4635293" cy="4476729"/>
          </a:xfrm>
        </p:spPr>
        <p:txBody>
          <a:bodyPr>
            <a:normAutofit/>
          </a:bodyPr>
          <a:lstStyle/>
          <a:p>
            <a:pPr>
              <a:buFont typeface="Wingdings" panose="05000000000000000000" pitchFamily="2" charset="2"/>
              <a:buChar char="ü"/>
            </a:pPr>
            <a:r>
              <a:rPr lang="pt-BR" sz="1600" b="1" dirty="0">
                <a:solidFill>
                  <a:schemeClr val="tx1"/>
                </a:solidFill>
              </a:rPr>
              <a:t>Autonomia: </a:t>
            </a:r>
            <a:r>
              <a:rPr lang="pt-BR" sz="1600" dirty="0">
                <a:solidFill>
                  <a:schemeClr val="tx1"/>
                </a:solidFill>
              </a:rPr>
              <a:t>Permite maior autonomia e flexibilidade.</a:t>
            </a:r>
          </a:p>
          <a:p>
            <a:pPr>
              <a:buFont typeface="Wingdings" panose="05000000000000000000" pitchFamily="2" charset="2"/>
              <a:buChar char="ü"/>
            </a:pPr>
            <a:endParaRPr lang="pt-BR" sz="1600" b="1" dirty="0">
              <a:solidFill>
                <a:schemeClr val="tx1"/>
              </a:solidFill>
            </a:endParaRPr>
          </a:p>
          <a:p>
            <a:pPr>
              <a:buFont typeface="Wingdings" panose="05000000000000000000" pitchFamily="2" charset="2"/>
              <a:buChar char="ü"/>
            </a:pPr>
            <a:r>
              <a:rPr lang="pt-BR" sz="1600" b="1" dirty="0">
                <a:solidFill>
                  <a:schemeClr val="tx1"/>
                </a:solidFill>
              </a:rPr>
              <a:t>Simplicidade e custos: </a:t>
            </a:r>
            <a:r>
              <a:rPr lang="pt-BR" sz="1600" dirty="0">
                <a:solidFill>
                  <a:schemeClr val="tx1"/>
                </a:solidFill>
              </a:rPr>
              <a:t>A formalização do MEI é relativamente fácil e barata, com menos burocracia em comparação com a abertura de uma empresa comum (PJ).</a:t>
            </a:r>
          </a:p>
          <a:p>
            <a:pPr marL="0" indent="0">
              <a:buNone/>
            </a:pPr>
            <a:endParaRPr lang="pt-BR" sz="1600" b="1" dirty="0">
              <a:solidFill>
                <a:schemeClr val="tx1"/>
              </a:solidFill>
            </a:endParaRPr>
          </a:p>
          <a:p>
            <a:pPr>
              <a:buFont typeface="Wingdings" panose="05000000000000000000" pitchFamily="2" charset="2"/>
              <a:buChar char="ü"/>
            </a:pPr>
            <a:r>
              <a:rPr lang="pt-BR" sz="1600" b="1" dirty="0">
                <a:solidFill>
                  <a:schemeClr val="tx1"/>
                </a:solidFill>
              </a:rPr>
              <a:t>Direitos sociais: </a:t>
            </a:r>
            <a:r>
              <a:rPr lang="pt-BR" sz="1600" dirty="0">
                <a:solidFill>
                  <a:schemeClr val="tx1"/>
                </a:solidFill>
              </a:rPr>
              <a:t>têm direito a benefícios como aposentadoria por idade, auxílio-doença e salário-maternidade, desde que contribuam mensalmente.</a:t>
            </a:r>
          </a:p>
        </p:txBody>
      </p:sp>
      <p:sp>
        <p:nvSpPr>
          <p:cNvPr id="6" name="Título 1">
            <a:extLst>
              <a:ext uri="{FF2B5EF4-FFF2-40B4-BE49-F238E27FC236}">
                <a16:creationId xmlns:a16="http://schemas.microsoft.com/office/drawing/2014/main" id="{3F922DD8-A502-6ED1-3262-7530E7215580}"/>
              </a:ext>
            </a:extLst>
          </p:cNvPr>
          <p:cNvSpPr txBox="1">
            <a:spLocks/>
          </p:cNvSpPr>
          <p:nvPr/>
        </p:nvSpPr>
        <p:spPr>
          <a:xfrm>
            <a:off x="113584" y="551478"/>
            <a:ext cx="5179984" cy="3651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spc="300" baseline="0">
                <a:solidFill>
                  <a:schemeClr val="bg1"/>
                </a:solidFill>
                <a:latin typeface="Bahnschrift" panose="020B0502040204020203" pitchFamily="34" charset="0"/>
                <a:ea typeface="+mj-ea"/>
                <a:cs typeface="+mj-cs"/>
              </a:defRPr>
            </a:lvl1pPr>
          </a:lstStyle>
          <a:p>
            <a:pPr algn="ctr"/>
            <a:endParaRPr lang="pt-BR" sz="3200" b="1" dirty="0">
              <a:solidFill>
                <a:schemeClr val="accent2"/>
              </a:solidFill>
            </a:endParaRPr>
          </a:p>
        </p:txBody>
      </p:sp>
      <p:graphicFrame>
        <p:nvGraphicFramePr>
          <p:cNvPr id="7" name="CaixaDeTexto 3">
            <a:extLst>
              <a:ext uri="{FF2B5EF4-FFF2-40B4-BE49-F238E27FC236}">
                <a16:creationId xmlns:a16="http://schemas.microsoft.com/office/drawing/2014/main" id="{10392B24-E936-FECA-49C4-759C325E17C6}"/>
              </a:ext>
            </a:extLst>
          </p:cNvPr>
          <p:cNvGraphicFramePr/>
          <p:nvPr>
            <p:extLst>
              <p:ext uri="{D42A27DB-BD31-4B8C-83A1-F6EECF244321}">
                <p14:modId xmlns:p14="http://schemas.microsoft.com/office/powerpoint/2010/main" val="3338053496"/>
              </p:ext>
            </p:extLst>
          </p:nvPr>
        </p:nvGraphicFramePr>
        <p:xfrm>
          <a:off x="381000" y="5543102"/>
          <a:ext cx="3498980" cy="104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ítulo 7">
            <a:extLst>
              <a:ext uri="{FF2B5EF4-FFF2-40B4-BE49-F238E27FC236}">
                <a16:creationId xmlns:a16="http://schemas.microsoft.com/office/drawing/2014/main" id="{B404E71E-08FD-6804-A10F-1CE6201DC862}"/>
              </a:ext>
            </a:extLst>
          </p:cNvPr>
          <p:cNvSpPr txBox="1">
            <a:spLocks/>
          </p:cNvSpPr>
          <p:nvPr/>
        </p:nvSpPr>
        <p:spPr>
          <a:xfrm>
            <a:off x="7224264" y="5150142"/>
            <a:ext cx="3816907" cy="572833"/>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vert="horz" wrap="square" lIns="228600" tIns="45720" rIns="91440" bIns="45720" rtlCol="0" anchor="ctr">
            <a:noAutofit/>
          </a:bodyPr>
          <a:lstStyle>
            <a:lvl1pPr algn="l" defTabSz="914400" rtl="0" eaLnBrk="1" latinLnBrk="0" hangingPunct="1">
              <a:lnSpc>
                <a:spcPct val="100000"/>
              </a:lnSpc>
              <a:spcBef>
                <a:spcPct val="0"/>
              </a:spcBef>
              <a:buNone/>
              <a:defRPr sz="4000" kern="1200" cap="all" spc="300" baseline="0">
                <a:solidFill>
                  <a:schemeClr val="bg1"/>
                </a:solidFill>
                <a:latin typeface="Bahnschrift" panose="020B0502040204020203" pitchFamily="34" charset="0"/>
                <a:ea typeface="+mj-ea"/>
                <a:cs typeface="+mj-cs"/>
              </a:defRPr>
            </a:lvl1pPr>
          </a:lstStyle>
          <a:p>
            <a:r>
              <a:rPr lang="pt-BR" dirty="0"/>
              <a:t>RISCOS</a:t>
            </a:r>
          </a:p>
        </p:txBody>
      </p:sp>
      <p:sp>
        <p:nvSpPr>
          <p:cNvPr id="3" name="Subtítulo 8">
            <a:extLst>
              <a:ext uri="{FF2B5EF4-FFF2-40B4-BE49-F238E27FC236}">
                <a16:creationId xmlns:a16="http://schemas.microsoft.com/office/drawing/2014/main" id="{898B62A8-4245-8F0A-D783-E2BABA333B71}"/>
              </a:ext>
            </a:extLst>
          </p:cNvPr>
          <p:cNvSpPr txBox="1">
            <a:spLocks/>
          </p:cNvSpPr>
          <p:nvPr/>
        </p:nvSpPr>
        <p:spPr>
          <a:xfrm>
            <a:off x="7725061" y="1146938"/>
            <a:ext cx="3816907" cy="3519477"/>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kern="1200" spc="140" baseline="0">
                <a:solidFill>
                  <a:schemeClr val="tx2"/>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buFont typeface="Wingdings" panose="05000000000000000000" pitchFamily="2" charset="2"/>
              <a:buChar char="ü"/>
            </a:pPr>
            <a:r>
              <a:rPr lang="pt-BR" b="1" dirty="0">
                <a:solidFill>
                  <a:schemeClr val="tx1"/>
                </a:solidFill>
              </a:rPr>
              <a:t>Desvirtuamento da terceirização </a:t>
            </a:r>
          </a:p>
          <a:p>
            <a:pPr algn="r">
              <a:buFont typeface="Wingdings" panose="05000000000000000000" pitchFamily="2" charset="2"/>
              <a:buChar char="ü"/>
            </a:pPr>
            <a:r>
              <a:rPr lang="pt-BR" b="1" dirty="0">
                <a:solidFill>
                  <a:schemeClr val="tx1"/>
                </a:solidFill>
              </a:rPr>
              <a:t>Reconhecimento de vínculo</a:t>
            </a:r>
          </a:p>
          <a:p>
            <a:pPr algn="r">
              <a:buFont typeface="Wingdings" panose="05000000000000000000" pitchFamily="2" charset="2"/>
              <a:buChar char="ü"/>
            </a:pPr>
            <a:r>
              <a:rPr lang="pt-BR" b="1" dirty="0">
                <a:solidFill>
                  <a:schemeClr val="tx1"/>
                </a:solidFill>
              </a:rPr>
              <a:t>Autuações pelo Ministério Público do Trabalho</a:t>
            </a:r>
          </a:p>
          <a:p>
            <a:pPr algn="r">
              <a:buFont typeface="Wingdings" panose="05000000000000000000" pitchFamily="2" charset="2"/>
              <a:buChar char="ü"/>
            </a:pPr>
            <a:r>
              <a:rPr lang="pt-BR" b="1" dirty="0">
                <a:solidFill>
                  <a:schemeClr val="tx1"/>
                </a:solidFill>
              </a:rPr>
              <a:t>Ação Civil Pública</a:t>
            </a:r>
          </a:p>
          <a:p>
            <a:pPr algn="r">
              <a:buFont typeface="Wingdings" panose="05000000000000000000" pitchFamily="2" charset="2"/>
              <a:buChar char="ü"/>
            </a:pPr>
            <a:r>
              <a:rPr lang="pt-BR" b="1" dirty="0">
                <a:solidFill>
                  <a:schemeClr val="tx1"/>
                </a:solidFill>
              </a:rPr>
              <a:t>Condenações elevadas</a:t>
            </a:r>
          </a:p>
        </p:txBody>
      </p:sp>
      <p:pic>
        <p:nvPicPr>
          <p:cNvPr id="1028" name="Picture 4" descr="Ícone certo e errado. mão desenhada da marca de seleção verde e a cruz  vermelha, isolada no fundo branco. ilustração em vetor. | Vetor Premium">
            <a:extLst>
              <a:ext uri="{FF2B5EF4-FFF2-40B4-BE49-F238E27FC236}">
                <a16:creationId xmlns:a16="http://schemas.microsoft.com/office/drawing/2014/main" id="{565BA62A-D2D7-6640-680C-F8FB39958D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81" t="9609" b="10414"/>
          <a:stretch/>
        </p:blipFill>
        <p:spPr bwMode="auto">
          <a:xfrm>
            <a:off x="11041171" y="5095990"/>
            <a:ext cx="648802" cy="68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218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Equipe médica: importância de uma equipe harmoniosa, e como montá-la">
            <a:extLst>
              <a:ext uri="{FF2B5EF4-FFF2-40B4-BE49-F238E27FC236}">
                <a16:creationId xmlns:a16="http://schemas.microsoft.com/office/drawing/2014/main" id="{7218BE06-C1B4-CEB7-FE1C-C3DC209378FA}"/>
              </a:ext>
            </a:extLst>
          </p:cNvPr>
          <p:cNvPicPr>
            <a:picLocks noGrp="1" noChangeAspect="1" noChangeArrowheads="1"/>
          </p:cNvPicPr>
          <p:nvPr>
            <p:ph type="pic" sz="quarter" idx="4294967295"/>
          </p:nvPr>
        </p:nvPicPr>
        <p:blipFill rotWithShape="1">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rcRect t="7865" b="7865"/>
          <a:stretch/>
        </p:blipFill>
        <p:spPr bwMode="auto">
          <a:xfrm>
            <a:off x="20" y="10"/>
            <a:ext cx="12191981" cy="6857989"/>
          </a:xfrm>
          <a:prstGeom prst="rect">
            <a:avLst/>
          </a:prstGeom>
          <a:noFill/>
        </p:spPr>
      </p:pic>
      <p:sp>
        <p:nvSpPr>
          <p:cNvPr id="15" name="CaixaDeTexto 14">
            <a:extLst>
              <a:ext uri="{FF2B5EF4-FFF2-40B4-BE49-F238E27FC236}">
                <a16:creationId xmlns:a16="http://schemas.microsoft.com/office/drawing/2014/main" id="{7D57D4D2-41CB-2E54-5BA8-97290B52684C}"/>
              </a:ext>
            </a:extLst>
          </p:cNvPr>
          <p:cNvSpPr txBox="1"/>
          <p:nvPr/>
        </p:nvSpPr>
        <p:spPr>
          <a:xfrm>
            <a:off x="3880430" y="583345"/>
            <a:ext cx="7160357" cy="4164820"/>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7400" dirty="0" err="1">
                <a:solidFill>
                  <a:srgbClr val="FFFFFF"/>
                </a:solidFill>
                <a:latin typeface="+mj-lt"/>
                <a:ea typeface="+mj-ea"/>
                <a:cs typeface="+mj-cs"/>
              </a:rPr>
              <a:t>Vínculo</a:t>
            </a:r>
            <a:r>
              <a:rPr lang="en-US" sz="7400" dirty="0">
                <a:solidFill>
                  <a:srgbClr val="FFFFFF"/>
                </a:solidFill>
                <a:latin typeface="+mj-lt"/>
                <a:ea typeface="+mj-ea"/>
                <a:cs typeface="+mj-cs"/>
              </a:rPr>
              <a:t> </a:t>
            </a:r>
            <a:r>
              <a:rPr lang="en-US" sz="7400" dirty="0" err="1">
                <a:solidFill>
                  <a:srgbClr val="FFFFFF"/>
                </a:solidFill>
                <a:latin typeface="+mj-lt"/>
                <a:ea typeface="+mj-ea"/>
                <a:cs typeface="+mj-cs"/>
              </a:rPr>
              <a:t>empregatício</a:t>
            </a:r>
            <a:r>
              <a:rPr lang="en-US" sz="7400" dirty="0">
                <a:solidFill>
                  <a:srgbClr val="FFFFFF"/>
                </a:solidFill>
                <a:latin typeface="+mj-lt"/>
                <a:ea typeface="+mj-ea"/>
                <a:cs typeface="+mj-cs"/>
              </a:rPr>
              <a:t> sob outro </a:t>
            </a:r>
            <a:r>
              <a:rPr lang="en-US" sz="7400" dirty="0" err="1">
                <a:solidFill>
                  <a:srgbClr val="FFFFFF"/>
                </a:solidFill>
                <a:latin typeface="+mj-lt"/>
                <a:ea typeface="+mj-ea"/>
                <a:cs typeface="+mj-cs"/>
              </a:rPr>
              <a:t>prisma</a:t>
            </a:r>
            <a:endParaRPr lang="en-US" sz="7400" dirty="0">
              <a:solidFill>
                <a:srgbClr val="FFFFFF"/>
              </a:solidFill>
              <a:latin typeface="+mj-lt"/>
              <a:ea typeface="+mj-ea"/>
              <a:cs typeface="+mj-cs"/>
            </a:endParaRPr>
          </a:p>
        </p:txBody>
      </p:sp>
      <p:sp>
        <p:nvSpPr>
          <p:cNvPr id="309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9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9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100" name="Straight Connector 309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10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04"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0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spaço Reservado para Número de Slide 3" hidden="1">
            <a:extLst>
              <a:ext uri="{FF2B5EF4-FFF2-40B4-BE49-F238E27FC236}">
                <a16:creationId xmlns:a16="http://schemas.microsoft.com/office/drawing/2014/main" id="{3416D0D2-EB62-54BD-4664-44730368517F}"/>
              </a:ext>
            </a:extLst>
          </p:cNvPr>
          <p:cNvSpPr>
            <a:spLocks noGrp="1"/>
          </p:cNvSpPr>
          <p:nvPr>
            <p:ph type="sldNum" sz="quarter" idx="12"/>
          </p:nvPr>
        </p:nvSpPr>
        <p:spPr/>
        <p:txBody>
          <a:bodyPr anchor="ctr">
            <a:normAutofit/>
          </a:bodyPr>
          <a:lstStyle/>
          <a:p>
            <a:pPr rtl="0">
              <a:spcAft>
                <a:spcPts val="600"/>
              </a:spcAft>
            </a:pPr>
            <a:fld id="{294A09A9-5501-47C1-A89A-A340965A2BE2}" type="slidenum">
              <a:rPr lang="pt-BR" noProof="0" smtClean="0"/>
              <a:pPr rtl="0">
                <a:spcAft>
                  <a:spcPts val="600"/>
                </a:spcAft>
              </a:pPr>
              <a:t>17</a:t>
            </a:fld>
            <a:endParaRPr lang="pt-BR" noProof="0"/>
          </a:p>
        </p:txBody>
      </p:sp>
      <p:sp>
        <p:nvSpPr>
          <p:cNvPr id="16" name="Subtítulo 2">
            <a:extLst>
              <a:ext uri="{FF2B5EF4-FFF2-40B4-BE49-F238E27FC236}">
                <a16:creationId xmlns:a16="http://schemas.microsoft.com/office/drawing/2014/main" id="{8377B708-2D36-8E27-9930-83E9AECE76AC}"/>
              </a:ext>
            </a:extLst>
          </p:cNvPr>
          <p:cNvSpPr txBox="1">
            <a:spLocks/>
          </p:cNvSpPr>
          <p:nvPr/>
        </p:nvSpPr>
        <p:spPr>
          <a:xfrm>
            <a:off x="1107571" y="6131146"/>
            <a:ext cx="9299404" cy="40528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000" i="1" spc="140" dirty="0">
                <a:solidFill>
                  <a:schemeClr val="bg1"/>
                </a:solidFill>
                <a:latin typeface="Tw Cen MT" panose="020B0602020104020603" pitchFamily="34" charset="77"/>
              </a:rPr>
              <a:t>Enfermeiros, secretárias, motoristas e demais prestadores</a:t>
            </a:r>
          </a:p>
        </p:txBody>
      </p:sp>
    </p:spTree>
    <p:extLst>
      <p:ext uri="{BB962C8B-B14F-4D97-AF65-F5344CB8AC3E}">
        <p14:creationId xmlns:p14="http://schemas.microsoft.com/office/powerpoint/2010/main" val="162629435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DF215-726A-DF11-83D7-A0C6E9B2A963}"/>
              </a:ext>
            </a:extLst>
          </p:cNvPr>
          <p:cNvSpPr>
            <a:spLocks noGrp="1"/>
          </p:cNvSpPr>
          <p:nvPr>
            <p:ph type="title"/>
          </p:nvPr>
        </p:nvSpPr>
        <p:spPr>
          <a:xfrm>
            <a:off x="720073" y="1431655"/>
            <a:ext cx="8447439" cy="1074828"/>
          </a:xfrm>
        </p:spPr>
        <p:txBody>
          <a:bodyPr>
            <a:normAutofit fontScale="90000"/>
          </a:bodyPr>
          <a:lstStyle/>
          <a:p>
            <a:r>
              <a:rPr lang="pt-BR" sz="3600" dirty="0"/>
              <a:t>Os requisitos essenciais estão constantes nos artigos </a:t>
            </a:r>
            <a:r>
              <a:rPr lang="pt-BR" sz="3600" b="1" dirty="0"/>
              <a:t>2º e 3º da CLT</a:t>
            </a:r>
            <a:r>
              <a:rPr lang="pt-BR" sz="3600" dirty="0"/>
              <a:t>, sendo eles: </a:t>
            </a:r>
            <a:br>
              <a:rPr lang="pt-BR" dirty="0"/>
            </a:br>
            <a:br>
              <a:rPr lang="pt-BR" dirty="0"/>
            </a:br>
            <a:endParaRPr lang="pt-BR" dirty="0"/>
          </a:p>
        </p:txBody>
      </p:sp>
      <p:sp>
        <p:nvSpPr>
          <p:cNvPr id="5" name="Espaço Reservado para Número de Slide 4">
            <a:extLst>
              <a:ext uri="{FF2B5EF4-FFF2-40B4-BE49-F238E27FC236}">
                <a16:creationId xmlns:a16="http://schemas.microsoft.com/office/drawing/2014/main" id="{0823D941-9927-2BE4-4268-3955D81DCBED}"/>
              </a:ext>
            </a:extLst>
          </p:cNvPr>
          <p:cNvSpPr>
            <a:spLocks noGrp="1"/>
          </p:cNvSpPr>
          <p:nvPr>
            <p:ph type="sldNum" sz="quarter" idx="12"/>
          </p:nvPr>
        </p:nvSpPr>
        <p:spPr/>
        <p:txBody>
          <a:bodyPr/>
          <a:lstStyle/>
          <a:p>
            <a:pPr rtl="0"/>
            <a:fld id="{294A09A9-5501-47C1-A89A-A340965A2BE2}" type="slidenum">
              <a:rPr lang="pt-BR" noProof="0" smtClean="0"/>
              <a:pPr rtl="0"/>
              <a:t>18</a:t>
            </a:fld>
            <a:endParaRPr lang="pt-BR" noProof="0"/>
          </a:p>
        </p:txBody>
      </p:sp>
      <p:sp>
        <p:nvSpPr>
          <p:cNvPr id="4" name="CaixaDeTexto 3">
            <a:extLst>
              <a:ext uri="{FF2B5EF4-FFF2-40B4-BE49-F238E27FC236}">
                <a16:creationId xmlns:a16="http://schemas.microsoft.com/office/drawing/2014/main" id="{EE899A57-983A-2DD3-5816-0CD7E1489CEC}"/>
              </a:ext>
            </a:extLst>
          </p:cNvPr>
          <p:cNvSpPr txBox="1"/>
          <p:nvPr/>
        </p:nvSpPr>
        <p:spPr>
          <a:xfrm>
            <a:off x="720073" y="2568594"/>
            <a:ext cx="5413249" cy="3416320"/>
          </a:xfrm>
          <a:prstGeom prst="rect">
            <a:avLst/>
          </a:prstGeom>
          <a:noFill/>
        </p:spPr>
        <p:txBody>
          <a:bodyPr wrap="square">
            <a:spAutoFit/>
          </a:bodyPr>
          <a:lstStyle/>
          <a:p>
            <a:pPr marL="571500" indent="-571500">
              <a:buFont typeface="Wingdings" panose="05000000000000000000" pitchFamily="2" charset="2"/>
              <a:buChar char="§"/>
            </a:pPr>
            <a:r>
              <a:rPr lang="pt-BR" sz="2400" spc="300" dirty="0">
                <a:solidFill>
                  <a:schemeClr val="tx2"/>
                </a:solidFill>
                <a:highlight>
                  <a:srgbClr val="F9EBE5"/>
                </a:highlight>
                <a:latin typeface="Bahnschrift" panose="020B0502040204020203" pitchFamily="34" charset="0"/>
                <a:ea typeface="+mj-ea"/>
                <a:cs typeface="+mj-cs"/>
              </a:rPr>
              <a:t>Não eventualidade</a:t>
            </a:r>
          </a:p>
          <a:p>
            <a:endParaRPr lang="pt-BR" sz="2400" spc="300" dirty="0">
              <a:solidFill>
                <a:schemeClr val="tx2"/>
              </a:solidFill>
              <a:highlight>
                <a:srgbClr val="F9EBE5"/>
              </a:highlight>
              <a:latin typeface="Bahnschrift" panose="020B0502040204020203" pitchFamily="34" charset="0"/>
              <a:ea typeface="+mj-ea"/>
              <a:cs typeface="+mj-cs"/>
            </a:endParaRPr>
          </a:p>
          <a:p>
            <a:pPr marL="571500" indent="-571500">
              <a:buFont typeface="Wingdings" panose="05000000000000000000" pitchFamily="2" charset="2"/>
              <a:buChar char="§"/>
            </a:pPr>
            <a:r>
              <a:rPr lang="pt-BR" sz="2400" spc="300" dirty="0">
                <a:solidFill>
                  <a:schemeClr val="tx2"/>
                </a:solidFill>
                <a:highlight>
                  <a:srgbClr val="F9EBE5"/>
                </a:highlight>
                <a:latin typeface="Bahnschrift" panose="020B0502040204020203" pitchFamily="34" charset="0"/>
                <a:ea typeface="+mj-ea"/>
                <a:cs typeface="+mj-cs"/>
              </a:rPr>
              <a:t>Subordinação</a:t>
            </a:r>
          </a:p>
          <a:p>
            <a:endParaRPr lang="pt-BR" sz="2400" spc="300" dirty="0">
              <a:solidFill>
                <a:schemeClr val="tx2"/>
              </a:solidFill>
              <a:highlight>
                <a:srgbClr val="F9EBE5"/>
              </a:highlight>
              <a:latin typeface="Bahnschrift" panose="020B0502040204020203" pitchFamily="34" charset="0"/>
              <a:ea typeface="+mj-ea"/>
              <a:cs typeface="+mj-cs"/>
            </a:endParaRPr>
          </a:p>
          <a:p>
            <a:pPr marL="571500" indent="-571500">
              <a:buFont typeface="Wingdings" panose="05000000000000000000" pitchFamily="2" charset="2"/>
              <a:buChar char="§"/>
            </a:pPr>
            <a:r>
              <a:rPr lang="pt-BR" sz="2400" spc="300" dirty="0">
                <a:solidFill>
                  <a:schemeClr val="tx2"/>
                </a:solidFill>
                <a:highlight>
                  <a:srgbClr val="F9EBE5"/>
                </a:highlight>
                <a:latin typeface="Bahnschrift" panose="020B0502040204020203" pitchFamily="34" charset="0"/>
                <a:ea typeface="+mj-ea"/>
                <a:cs typeface="+mj-cs"/>
              </a:rPr>
              <a:t>Onerosidade</a:t>
            </a:r>
          </a:p>
          <a:p>
            <a:endParaRPr lang="pt-BR" sz="2400" spc="300" dirty="0">
              <a:solidFill>
                <a:schemeClr val="tx2"/>
              </a:solidFill>
              <a:highlight>
                <a:srgbClr val="F9EBE5"/>
              </a:highlight>
              <a:latin typeface="Bahnschrift" panose="020B0502040204020203" pitchFamily="34" charset="0"/>
              <a:ea typeface="+mj-ea"/>
              <a:cs typeface="+mj-cs"/>
            </a:endParaRPr>
          </a:p>
          <a:p>
            <a:pPr marL="571500" indent="-571500">
              <a:buFont typeface="Wingdings" panose="05000000000000000000" pitchFamily="2" charset="2"/>
              <a:buChar char="§"/>
            </a:pPr>
            <a:r>
              <a:rPr lang="pt-BR" sz="2400" spc="300" dirty="0">
                <a:solidFill>
                  <a:schemeClr val="tx2"/>
                </a:solidFill>
                <a:highlight>
                  <a:srgbClr val="F9EBE5"/>
                </a:highlight>
                <a:latin typeface="Bahnschrift" panose="020B0502040204020203" pitchFamily="34" charset="0"/>
                <a:ea typeface="+mj-ea"/>
                <a:cs typeface="+mj-cs"/>
              </a:rPr>
              <a:t>Pessoalidade</a:t>
            </a:r>
          </a:p>
          <a:p>
            <a:endParaRPr lang="pt-BR" sz="2400" spc="300" dirty="0">
              <a:solidFill>
                <a:schemeClr val="tx2"/>
              </a:solidFill>
              <a:highlight>
                <a:srgbClr val="F9EBE5"/>
              </a:highlight>
              <a:latin typeface="Bahnschrift" panose="020B0502040204020203" pitchFamily="34" charset="0"/>
              <a:ea typeface="+mj-ea"/>
              <a:cs typeface="+mj-cs"/>
            </a:endParaRPr>
          </a:p>
          <a:p>
            <a:pPr marL="571500" indent="-571500">
              <a:buFont typeface="Wingdings" panose="05000000000000000000" pitchFamily="2" charset="2"/>
              <a:buChar char="§"/>
            </a:pPr>
            <a:r>
              <a:rPr lang="pt-BR" sz="2400" spc="300" dirty="0">
                <a:solidFill>
                  <a:schemeClr val="tx2"/>
                </a:solidFill>
                <a:highlight>
                  <a:srgbClr val="F9EBE5"/>
                </a:highlight>
                <a:latin typeface="Bahnschrift" panose="020B0502040204020203" pitchFamily="34" charset="0"/>
                <a:ea typeface="+mj-ea"/>
                <a:cs typeface="+mj-cs"/>
              </a:rPr>
              <a:t>Continuidade</a:t>
            </a:r>
          </a:p>
        </p:txBody>
      </p:sp>
    </p:spTree>
    <p:extLst>
      <p:ext uri="{BB962C8B-B14F-4D97-AF65-F5344CB8AC3E}">
        <p14:creationId xmlns:p14="http://schemas.microsoft.com/office/powerpoint/2010/main" val="79466182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4">
            <a:extLst>
              <a:ext uri="{FF2B5EF4-FFF2-40B4-BE49-F238E27FC236}">
                <a16:creationId xmlns:a16="http://schemas.microsoft.com/office/drawing/2014/main" id="{C1C14EB7-3FC6-4FE7-4553-07CF678D7331}"/>
              </a:ext>
            </a:extLst>
          </p:cNvPr>
          <p:cNvSpPr>
            <a:spLocks noGrp="1"/>
          </p:cNvSpPr>
          <p:nvPr>
            <p:ph type="title"/>
          </p:nvPr>
        </p:nvSpPr>
        <p:spPr>
          <a:xfrm>
            <a:off x="1045029" y="507160"/>
            <a:ext cx="3481251" cy="5438730"/>
          </a:xfrm>
        </p:spPr>
        <p:txBody>
          <a:bodyPr vert="horz" lIns="91440" tIns="45720" rIns="91440" bIns="45720" rtlCol="0" anchor="ctr">
            <a:normAutofit/>
          </a:bodyPr>
          <a:lstStyle/>
          <a:p>
            <a:r>
              <a:rPr lang="en-US" sz="2400" b="1" i="0" u="none" strike="noStrike" kern="1200" baseline="0" dirty="0">
                <a:solidFill>
                  <a:schemeClr val="tx1"/>
                </a:solidFill>
                <a:highlight>
                  <a:srgbClr val="F9EBE5"/>
                </a:highlight>
                <a:latin typeface="+mj-lt"/>
                <a:ea typeface="+mj-ea"/>
                <a:cs typeface="+mj-cs"/>
              </a:rPr>
              <a:t>CARACTERÍSTICAS</a:t>
            </a:r>
            <a:r>
              <a:rPr lang="en-US" sz="2400" b="1" i="0" u="none" strike="noStrike" kern="1200" baseline="0" dirty="0">
                <a:solidFill>
                  <a:schemeClr val="tx1"/>
                </a:solidFill>
                <a:latin typeface="+mj-lt"/>
                <a:ea typeface="+mj-ea"/>
                <a:cs typeface="+mj-cs"/>
              </a:rPr>
              <a:t> </a:t>
            </a:r>
            <a:r>
              <a:rPr lang="en-US" sz="2400" i="0" u="none" strike="noStrike" kern="1200" baseline="0" dirty="0">
                <a:solidFill>
                  <a:schemeClr val="tx1"/>
                </a:solidFill>
                <a:latin typeface="+mj-lt"/>
                <a:ea typeface="+mj-ea"/>
                <a:cs typeface="+mj-cs"/>
              </a:rPr>
              <a:t>DESSES </a:t>
            </a:r>
            <a:r>
              <a:rPr lang="en-US" sz="2400" b="1" u="sng" strike="noStrike" kern="1200" baseline="0" dirty="0">
                <a:solidFill>
                  <a:schemeClr val="tx1"/>
                </a:solidFill>
                <a:highlight>
                  <a:srgbClr val="F9EBE5"/>
                </a:highlight>
                <a:latin typeface="+mj-lt"/>
                <a:ea typeface="+mj-ea"/>
                <a:cs typeface="+mj-cs"/>
              </a:rPr>
              <a:t>PRESTADORES</a:t>
            </a:r>
            <a:r>
              <a:rPr lang="en-US" sz="2400" u="none" strike="noStrike" kern="1200" baseline="0" dirty="0">
                <a:solidFill>
                  <a:schemeClr val="tx1"/>
                </a:solidFill>
                <a:latin typeface="+mj-lt"/>
                <a:ea typeface="+mj-ea"/>
                <a:cs typeface="+mj-cs"/>
              </a:rPr>
              <a:t> DE SERVIÇOS</a:t>
            </a:r>
            <a:endParaRPr lang="en-US" sz="2400" kern="1200" dirty="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Espaço Reservado para Número de Slide 3">
            <a:extLst>
              <a:ext uri="{FF2B5EF4-FFF2-40B4-BE49-F238E27FC236}">
                <a16:creationId xmlns:a16="http://schemas.microsoft.com/office/drawing/2014/main" id="{E9EA5BBF-AD50-EF86-BC23-8BAAAA50399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z="1200" noProof="0">
                <a:solidFill>
                  <a:schemeClr val="tx1">
                    <a:lumMod val="50000"/>
                    <a:lumOff val="50000"/>
                  </a:schemeClr>
                </a:solidFill>
                <a:latin typeface="+mn-lt"/>
              </a:rPr>
              <a:pPr>
                <a:spcAft>
                  <a:spcPts val="600"/>
                </a:spcAft>
              </a:pPr>
              <a:t>19</a:t>
            </a:fld>
            <a:endParaRPr lang="en-US" sz="1200" noProof="0">
              <a:solidFill>
                <a:schemeClr val="tx1">
                  <a:lumMod val="50000"/>
                  <a:lumOff val="50000"/>
                </a:schemeClr>
              </a:solidFill>
              <a:latin typeface="+mn-lt"/>
            </a:endParaRPr>
          </a:p>
        </p:txBody>
      </p:sp>
      <p:graphicFrame>
        <p:nvGraphicFramePr>
          <p:cNvPr id="6" name="Diagrama 5">
            <a:extLst>
              <a:ext uri="{FF2B5EF4-FFF2-40B4-BE49-F238E27FC236}">
                <a16:creationId xmlns:a16="http://schemas.microsoft.com/office/drawing/2014/main" id="{10F25263-8328-D314-06E7-F1B109A19966}"/>
              </a:ext>
            </a:extLst>
          </p:cNvPr>
          <p:cNvGraphicFramePr/>
          <p:nvPr>
            <p:extLst>
              <p:ext uri="{D42A27DB-BD31-4B8C-83A1-F6EECF244321}">
                <p14:modId xmlns:p14="http://schemas.microsoft.com/office/powerpoint/2010/main" val="3145298505"/>
              </p:ext>
            </p:extLst>
          </p:nvPr>
        </p:nvGraphicFramePr>
        <p:xfrm>
          <a:off x="4852852" y="518781"/>
          <a:ext cx="6063965"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75485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spaço Reservado para o Número do Slide 7">
            <a:extLst>
              <a:ext uri="{FF2B5EF4-FFF2-40B4-BE49-F238E27FC236}">
                <a16:creationId xmlns:a16="http://schemas.microsoft.com/office/drawing/2014/main" id="{03AC2372-63EE-2148-9148-A947101C25BD}"/>
              </a:ext>
            </a:extLst>
          </p:cNvPr>
          <p:cNvSpPr>
            <a:spLocks noGrp="1"/>
          </p:cNvSpPr>
          <p:nvPr>
            <p:ph type="sldNum" sz="quarter" idx="12"/>
          </p:nvPr>
        </p:nvSpPr>
        <p:spPr/>
        <p:txBody>
          <a:bodyPr rtlCol="0"/>
          <a:lstStyle/>
          <a:p>
            <a:pPr rtl="0"/>
            <a:fld id="{294A09A9-5501-47C1-A89A-A340965A2BE2}" type="slidenum">
              <a:rPr lang="pt-BR" smtClean="0"/>
              <a:pPr rtl="0"/>
              <a:t>2</a:t>
            </a:fld>
            <a:endParaRPr lang="pt-BR"/>
          </a:p>
        </p:txBody>
      </p:sp>
      <p:sp>
        <p:nvSpPr>
          <p:cNvPr id="2" name="Título 1">
            <a:extLst>
              <a:ext uri="{FF2B5EF4-FFF2-40B4-BE49-F238E27FC236}">
                <a16:creationId xmlns:a16="http://schemas.microsoft.com/office/drawing/2014/main" id="{8C543F67-9C70-4748-8C0C-3A7863422F99}"/>
              </a:ext>
            </a:extLst>
          </p:cNvPr>
          <p:cNvSpPr>
            <a:spLocks noGrp="1"/>
          </p:cNvSpPr>
          <p:nvPr>
            <p:ph type="title"/>
          </p:nvPr>
        </p:nvSpPr>
        <p:spPr>
          <a:xfrm>
            <a:off x="458816" y="1693180"/>
            <a:ext cx="5179984" cy="365125"/>
          </a:xfrm>
        </p:spPr>
        <p:txBody>
          <a:bodyPr rtlCol="0">
            <a:noAutofit/>
          </a:bodyPr>
          <a:lstStyle/>
          <a:p>
            <a:pPr algn="ctr" rtl="0"/>
            <a:r>
              <a:rPr lang="pt-BR" sz="2400" dirty="0">
                <a:solidFill>
                  <a:schemeClr val="accent2"/>
                </a:solidFill>
              </a:rPr>
              <a:t>Empregado (CLT)</a:t>
            </a:r>
          </a:p>
        </p:txBody>
      </p:sp>
      <p:sp>
        <p:nvSpPr>
          <p:cNvPr id="4" name="Título 1">
            <a:extLst>
              <a:ext uri="{FF2B5EF4-FFF2-40B4-BE49-F238E27FC236}">
                <a16:creationId xmlns:a16="http://schemas.microsoft.com/office/drawing/2014/main" id="{AA4E5C74-1E70-C0A0-26F8-BE42E5CE84C2}"/>
              </a:ext>
            </a:extLst>
          </p:cNvPr>
          <p:cNvSpPr txBox="1">
            <a:spLocks/>
          </p:cNvSpPr>
          <p:nvPr/>
        </p:nvSpPr>
        <p:spPr>
          <a:xfrm>
            <a:off x="6340905" y="1659704"/>
            <a:ext cx="5179984"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spc="300">
                <a:solidFill>
                  <a:schemeClr val="tx2"/>
                </a:solidFill>
                <a:latin typeface="Bahnschrift" panose="020B0502040204020203" pitchFamily="34" charset="0"/>
                <a:ea typeface="+mj-ea"/>
                <a:cs typeface="+mj-cs"/>
              </a:defRPr>
            </a:lvl1pPr>
          </a:lstStyle>
          <a:p>
            <a:pPr algn="ctr"/>
            <a:r>
              <a:rPr lang="pt-BR" sz="2400" dirty="0">
                <a:solidFill>
                  <a:schemeClr val="accent2"/>
                </a:solidFill>
              </a:rPr>
              <a:t>Prestador de Serviços (MEI/Autônomo/PJ)</a:t>
            </a:r>
          </a:p>
        </p:txBody>
      </p:sp>
      <p:sp>
        <p:nvSpPr>
          <p:cNvPr id="5" name="Espaço Reservado para Conteúdo 2">
            <a:extLst>
              <a:ext uri="{FF2B5EF4-FFF2-40B4-BE49-F238E27FC236}">
                <a16:creationId xmlns:a16="http://schemas.microsoft.com/office/drawing/2014/main" id="{30F540B8-49BD-0CC2-C8C8-0BDCECA21DCA}"/>
              </a:ext>
            </a:extLst>
          </p:cNvPr>
          <p:cNvSpPr txBox="1">
            <a:spLocks/>
          </p:cNvSpPr>
          <p:nvPr/>
        </p:nvSpPr>
        <p:spPr>
          <a:xfrm>
            <a:off x="8214742" y="2563573"/>
            <a:ext cx="3306147" cy="35141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pt-BR" sz="1700" dirty="0"/>
          </a:p>
        </p:txBody>
      </p:sp>
      <p:pic>
        <p:nvPicPr>
          <p:cNvPr id="10" name="Gráfico 9" descr="Médico com preenchimento sólido">
            <a:extLst>
              <a:ext uri="{FF2B5EF4-FFF2-40B4-BE49-F238E27FC236}">
                <a16:creationId xmlns:a16="http://schemas.microsoft.com/office/drawing/2014/main" id="{B5669302-37DC-EDA9-5D2E-D6DFEDEF20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6703" y="663760"/>
            <a:ext cx="914400" cy="914400"/>
          </a:xfrm>
          <a:prstGeom prst="rect">
            <a:avLst/>
          </a:prstGeom>
        </p:spPr>
      </p:pic>
      <p:pic>
        <p:nvPicPr>
          <p:cNvPr id="12" name="Gráfico 11" descr="Médico estrutura de tópicos">
            <a:extLst>
              <a:ext uri="{FF2B5EF4-FFF2-40B4-BE49-F238E27FC236}">
                <a16:creationId xmlns:a16="http://schemas.microsoft.com/office/drawing/2014/main" id="{CD4742CE-7141-14A4-34B7-A2B00A97D7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3697" y="663760"/>
            <a:ext cx="914400" cy="914400"/>
          </a:xfrm>
          <a:prstGeom prst="rect">
            <a:avLst/>
          </a:prstGeom>
        </p:spPr>
      </p:pic>
      <p:graphicFrame>
        <p:nvGraphicFramePr>
          <p:cNvPr id="14" name="Diagrama 13">
            <a:extLst>
              <a:ext uri="{FF2B5EF4-FFF2-40B4-BE49-F238E27FC236}">
                <a16:creationId xmlns:a16="http://schemas.microsoft.com/office/drawing/2014/main" id="{1CCA68E8-631E-7349-2B16-17FC715C5771}"/>
              </a:ext>
            </a:extLst>
          </p:cNvPr>
          <p:cNvGraphicFramePr/>
          <p:nvPr>
            <p:extLst>
              <p:ext uri="{D42A27DB-BD31-4B8C-83A1-F6EECF244321}">
                <p14:modId xmlns:p14="http://schemas.microsoft.com/office/powerpoint/2010/main" val="3253042320"/>
              </p:ext>
            </p:extLst>
          </p:nvPr>
        </p:nvGraphicFramePr>
        <p:xfrm>
          <a:off x="1532583" y="2202558"/>
          <a:ext cx="3032450" cy="3971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a 14">
            <a:extLst>
              <a:ext uri="{FF2B5EF4-FFF2-40B4-BE49-F238E27FC236}">
                <a16:creationId xmlns:a16="http://schemas.microsoft.com/office/drawing/2014/main" id="{0C27A549-FAA9-E997-8625-2B9D5010081D}"/>
              </a:ext>
            </a:extLst>
          </p:cNvPr>
          <p:cNvGraphicFramePr/>
          <p:nvPr>
            <p:extLst>
              <p:ext uri="{D42A27DB-BD31-4B8C-83A1-F6EECF244321}">
                <p14:modId xmlns:p14="http://schemas.microsoft.com/office/powerpoint/2010/main" val="1258116745"/>
              </p:ext>
            </p:extLst>
          </p:nvPr>
        </p:nvGraphicFramePr>
        <p:xfrm>
          <a:off x="7351463" y="2202558"/>
          <a:ext cx="3158868" cy="39713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 name="Picture 2" descr="Palópoli">
            <a:extLst>
              <a:ext uri="{FF2B5EF4-FFF2-40B4-BE49-F238E27FC236}">
                <a16:creationId xmlns:a16="http://schemas.microsoft.com/office/drawing/2014/main" id="{B418A12D-E261-C878-AB4E-6354AA4E61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9915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20</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699404"/>
            <a:ext cx="8447439" cy="1074828"/>
          </a:xfrm>
        </p:spPr>
        <p:txBody>
          <a:bodyPr rtlCol="0">
            <a:noAutofit/>
          </a:bodyPr>
          <a:lstStyle/>
          <a:p>
            <a:pPr marL="0" indent="0" algn="just">
              <a:buNone/>
            </a:pPr>
            <a:r>
              <a:rPr lang="pt-BR" sz="2000" b="1" dirty="0">
                <a:solidFill>
                  <a:schemeClr val="tx1"/>
                </a:solidFill>
              </a:rPr>
              <a:t>INSTRUMENTADOR CIRÚRGICO. </a:t>
            </a:r>
            <a:r>
              <a:rPr lang="pt-BR" sz="2000" b="1" dirty="0">
                <a:solidFill>
                  <a:schemeClr val="tx1"/>
                </a:solidFill>
                <a:highlight>
                  <a:srgbClr val="F9EBE5"/>
                </a:highlight>
              </a:rPr>
              <a:t>VÍNCULO EMPREGATÍCIO RECONHECIDO</a:t>
            </a:r>
            <a:r>
              <a:rPr lang="pt-BR" sz="2000" b="1" dirty="0">
                <a:solidFill>
                  <a:schemeClr val="tx1"/>
                </a:solidFill>
              </a:rPr>
              <a:t>. </a:t>
            </a:r>
            <a:r>
              <a:rPr lang="pt-BR" sz="2000" dirty="0">
                <a:solidFill>
                  <a:schemeClr val="tx1"/>
                </a:solidFill>
              </a:rPr>
              <a:t>Por fim, importante registrar que o contrato de trabalho é um contrato-realidade, sendo necessária a análise do cotidiano da relação jurídica estabelecida entre as partes, para bem se aferir todos os contornos da relação de emprego. É, ademais, de todo irrelevante a roupagem atribuída ao vínculo existente, tudo em observância ao princípio da primazia da realizada sobre a forma. Enfim, comprovada a prestação de serviços em favor da reclamada, presentes os elementos dos </a:t>
            </a:r>
            <a:r>
              <a:rPr lang="pt-BR" sz="2000" dirty="0" err="1">
                <a:solidFill>
                  <a:schemeClr val="tx1"/>
                </a:solidFill>
              </a:rPr>
              <a:t>arts</a:t>
            </a:r>
            <a:r>
              <a:rPr lang="pt-BR" sz="2000" dirty="0">
                <a:solidFill>
                  <a:schemeClr val="tx1"/>
                </a:solidFill>
              </a:rPr>
              <a:t>. 2º e 3º da CLT, o reconhecimento do vínculo é medida que se impõe.</a:t>
            </a:r>
            <a:br>
              <a:rPr lang="pt-BR" sz="2000" dirty="0">
                <a:solidFill>
                  <a:schemeClr val="tx1"/>
                </a:solidFill>
              </a:rPr>
            </a:br>
            <a:br>
              <a:rPr lang="pt-BR" sz="2000" dirty="0">
                <a:solidFill>
                  <a:schemeClr val="tx1"/>
                </a:solidFill>
              </a:rPr>
            </a:br>
            <a:r>
              <a:rPr lang="pt-BR" sz="2000" dirty="0">
                <a:solidFill>
                  <a:schemeClr val="tx1"/>
                </a:solidFill>
              </a:rPr>
              <a:t>(TRT-2 10005328820205020061 SP, Relator: MARIA JOSE BIGHETTI ORDONO, 1ª Turma - Cadeira 2, Data de Publicação: 13/05/2021)</a:t>
            </a:r>
            <a:endParaRPr lang="pt-BR" sz="2800" dirty="0"/>
          </a:p>
        </p:txBody>
      </p:sp>
      <p:graphicFrame>
        <p:nvGraphicFramePr>
          <p:cNvPr id="5" name="CaixaDeTexto 3">
            <a:extLst>
              <a:ext uri="{FF2B5EF4-FFF2-40B4-BE49-F238E27FC236}">
                <a16:creationId xmlns:a16="http://schemas.microsoft.com/office/drawing/2014/main" id="{42829E50-90EF-7651-9DDA-7F9178C0DF05}"/>
              </a:ext>
            </a:extLst>
          </p:cNvPr>
          <p:cNvGraphicFramePr/>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05D406EC-C4F8-A99F-4FB7-91C186C383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1104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38">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a:extLst>
              <a:ext uri="{FF2B5EF4-FFF2-40B4-BE49-F238E27FC236}">
                <a16:creationId xmlns:a16="http://schemas.microsoft.com/office/drawing/2014/main" id="{E5D64E96-2571-29D0-F3E9-EC01F2154451}"/>
              </a:ext>
            </a:extLst>
          </p:cNvPr>
          <p:cNvSpPr>
            <a:spLocks noGrp="1"/>
          </p:cNvSpPr>
          <p:nvPr>
            <p:ph type="title"/>
          </p:nvPr>
        </p:nvSpPr>
        <p:spPr>
          <a:xfrm>
            <a:off x="1115568" y="548640"/>
            <a:ext cx="10168128" cy="1179576"/>
          </a:xfrm>
        </p:spPr>
        <p:txBody>
          <a:bodyPr vert="horz" lIns="91440" tIns="45720" rIns="91440" bIns="45720" rtlCol="0" anchor="ctr">
            <a:normAutofit fontScale="90000"/>
          </a:bodyPr>
          <a:lstStyle/>
          <a:p>
            <a:pPr algn="just"/>
            <a:r>
              <a:rPr lang="en-US" sz="3400" b="1" i="0" u="none" strike="noStrike" baseline="0" dirty="0">
                <a:solidFill>
                  <a:schemeClr val="tx1"/>
                </a:solidFill>
                <a:latin typeface="+mj-lt"/>
              </a:rPr>
              <a:t>EFEITOS E </a:t>
            </a:r>
            <a:r>
              <a:rPr lang="en-US" sz="3400" b="1" i="0" u="none" strike="noStrike" baseline="0" dirty="0">
                <a:solidFill>
                  <a:schemeClr val="tx1"/>
                </a:solidFill>
                <a:highlight>
                  <a:srgbClr val="F9EBE5"/>
                </a:highlight>
                <a:latin typeface="+mj-lt"/>
              </a:rPr>
              <a:t>MAIORES</a:t>
            </a:r>
            <a:r>
              <a:rPr lang="en-US" sz="3400" b="1" i="0" u="none" strike="noStrike" baseline="0" dirty="0">
                <a:solidFill>
                  <a:schemeClr val="tx1"/>
                </a:solidFill>
                <a:latin typeface="+mj-lt"/>
              </a:rPr>
              <a:t> RISCOS </a:t>
            </a:r>
            <a:r>
              <a:rPr lang="en-US" sz="3400" b="1" dirty="0">
                <a:solidFill>
                  <a:schemeClr val="tx1"/>
                </a:solidFill>
                <a:latin typeface="+mj-lt"/>
              </a:rPr>
              <a:t>EM CASO DE RECONHECIMENTO DE VÍNCULO DO PRESTADOR </a:t>
            </a:r>
            <a:r>
              <a:rPr lang="en-US" sz="3400" b="1" i="0" u="none" strike="noStrike" baseline="0" dirty="0">
                <a:solidFill>
                  <a:schemeClr val="tx1"/>
                </a:solidFill>
                <a:highlight>
                  <a:srgbClr val="F9EBE5"/>
                </a:highlight>
                <a:latin typeface="+mj-lt"/>
              </a:rPr>
              <a:t>HIPOSSUFICIENTE</a:t>
            </a:r>
            <a:endParaRPr lang="en-US" sz="3400" dirty="0">
              <a:solidFill>
                <a:schemeClr val="tx1"/>
              </a:solidFill>
              <a:latin typeface="+mj-lt"/>
            </a:endParaRPr>
          </a:p>
        </p:txBody>
      </p:sp>
      <p:sp>
        <p:nvSpPr>
          <p:cNvPr id="41" name="Rectangle 40">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ço Reservado para Número de Slide 3">
            <a:extLst>
              <a:ext uri="{FF2B5EF4-FFF2-40B4-BE49-F238E27FC236}">
                <a16:creationId xmlns:a16="http://schemas.microsoft.com/office/drawing/2014/main" id="{9E3791E4-96C6-7BD3-75CF-6A3A7F6E14E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tx1">
                    <a:lumMod val="50000"/>
                    <a:lumOff val="50000"/>
                  </a:schemeClr>
                </a:solidFill>
                <a:latin typeface="Calibri" panose="020F0502020204030204"/>
              </a:rPr>
              <a:pPr>
                <a:spcAft>
                  <a:spcPts val="600"/>
                </a:spcAft>
                <a:defRPr/>
              </a:pPr>
              <a:t>21</a:t>
            </a:fld>
            <a:endParaRPr lang="en-US" sz="1200">
              <a:solidFill>
                <a:schemeClr val="tx1">
                  <a:lumMod val="50000"/>
                  <a:lumOff val="50000"/>
                </a:schemeClr>
              </a:solidFill>
              <a:latin typeface="Calibri" panose="020F0502020204030204"/>
            </a:endParaRPr>
          </a:p>
        </p:txBody>
      </p:sp>
      <p:graphicFrame>
        <p:nvGraphicFramePr>
          <p:cNvPr id="7" name="Diagrama 6">
            <a:extLst>
              <a:ext uri="{FF2B5EF4-FFF2-40B4-BE49-F238E27FC236}">
                <a16:creationId xmlns:a16="http://schemas.microsoft.com/office/drawing/2014/main" id="{4F4C874F-11B3-5008-5D79-D4289CBC717A}"/>
              </a:ext>
            </a:extLst>
          </p:cNvPr>
          <p:cNvGraphicFramePr/>
          <p:nvPr>
            <p:extLst>
              <p:ext uri="{D42A27DB-BD31-4B8C-83A1-F6EECF244321}">
                <p14:modId xmlns:p14="http://schemas.microsoft.com/office/powerpoint/2010/main" val="3360989773"/>
              </p:ext>
            </p:extLst>
          </p:nvPr>
        </p:nvGraphicFramePr>
        <p:xfrm>
          <a:off x="1028700" y="2187328"/>
          <a:ext cx="10134599"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áfico 9" descr="Selo 1 com preenchimento sólido">
            <a:extLst>
              <a:ext uri="{FF2B5EF4-FFF2-40B4-BE49-F238E27FC236}">
                <a16:creationId xmlns:a16="http://schemas.microsoft.com/office/drawing/2014/main" id="{AD1FC8F0-2CF1-9D1C-17AE-4B37E43384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7955" y="2700796"/>
            <a:ext cx="499604" cy="499604"/>
          </a:xfrm>
          <a:prstGeom prst="rect">
            <a:avLst/>
          </a:prstGeom>
        </p:spPr>
      </p:pic>
      <p:pic>
        <p:nvPicPr>
          <p:cNvPr id="13" name="Gráfico 12" descr="Crachá com preenchimento sólido">
            <a:extLst>
              <a:ext uri="{FF2B5EF4-FFF2-40B4-BE49-F238E27FC236}">
                <a16:creationId xmlns:a16="http://schemas.microsoft.com/office/drawing/2014/main" id="{43607D66-90E5-8E7C-B6A2-6B4BBC99BE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62375" y="2743200"/>
            <a:ext cx="476250" cy="476250"/>
          </a:xfrm>
          <a:prstGeom prst="rect">
            <a:avLst/>
          </a:prstGeom>
        </p:spPr>
      </p:pic>
      <p:pic>
        <p:nvPicPr>
          <p:cNvPr id="20" name="Gráfico 19" descr="Selo 3 com preenchimento sólido">
            <a:extLst>
              <a:ext uri="{FF2B5EF4-FFF2-40B4-BE49-F238E27FC236}">
                <a16:creationId xmlns:a16="http://schemas.microsoft.com/office/drawing/2014/main" id="{A1407056-D36F-D928-0715-F01628971B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57875" y="2743200"/>
            <a:ext cx="476250" cy="476250"/>
          </a:xfrm>
          <a:prstGeom prst="rect">
            <a:avLst/>
          </a:prstGeom>
        </p:spPr>
      </p:pic>
      <p:pic>
        <p:nvPicPr>
          <p:cNvPr id="22" name="Gráfico 21" descr="Selo 4 com preenchimento sólido">
            <a:extLst>
              <a:ext uri="{FF2B5EF4-FFF2-40B4-BE49-F238E27FC236}">
                <a16:creationId xmlns:a16="http://schemas.microsoft.com/office/drawing/2014/main" id="{7FC2235B-C2AD-9E53-34E3-576C3BF47A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53375" y="2743200"/>
            <a:ext cx="457200" cy="457200"/>
          </a:xfrm>
          <a:prstGeom prst="rect">
            <a:avLst/>
          </a:prstGeom>
        </p:spPr>
      </p:pic>
      <p:pic>
        <p:nvPicPr>
          <p:cNvPr id="25" name="Gráfico 24" descr="Selo 5 com preenchimento sólido">
            <a:extLst>
              <a:ext uri="{FF2B5EF4-FFF2-40B4-BE49-F238E27FC236}">
                <a16:creationId xmlns:a16="http://schemas.microsoft.com/office/drawing/2014/main" id="{DE56AA3E-9584-BFB8-2F34-8D2AE83F589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37795" y="2743200"/>
            <a:ext cx="476250" cy="476250"/>
          </a:xfrm>
          <a:prstGeom prst="rect">
            <a:avLst/>
          </a:prstGeom>
        </p:spPr>
      </p:pic>
    </p:spTree>
    <p:extLst>
      <p:ext uri="{BB962C8B-B14F-4D97-AF65-F5344CB8AC3E}">
        <p14:creationId xmlns:p14="http://schemas.microsoft.com/office/powerpoint/2010/main" val="14577826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ítulo 4">
            <a:extLst>
              <a:ext uri="{FF2B5EF4-FFF2-40B4-BE49-F238E27FC236}">
                <a16:creationId xmlns:a16="http://schemas.microsoft.com/office/drawing/2014/main" id="{CD4F1978-9A89-A759-0E9E-2E392E6EC9B6}"/>
              </a:ext>
            </a:extLst>
          </p:cNvPr>
          <p:cNvSpPr>
            <a:spLocks noGrp="1"/>
          </p:cNvSpPr>
          <p:nvPr>
            <p:ph type="title"/>
          </p:nvPr>
        </p:nvSpPr>
        <p:spPr>
          <a:xfrm>
            <a:off x="7518517" y="591829"/>
            <a:ext cx="3779252" cy="5883616"/>
          </a:xfrm>
        </p:spPr>
        <p:txBody>
          <a:bodyPr vert="horz" lIns="91440" tIns="45720" rIns="91440" bIns="45720" rtlCol="0" anchor="ctr">
            <a:normAutofit/>
          </a:bodyPr>
          <a:lstStyle/>
          <a:p>
            <a:pPr algn="r"/>
            <a:r>
              <a:rPr lang="en-US" sz="3200" kern="1200" dirty="0">
                <a:solidFill>
                  <a:schemeClr val="tx1"/>
                </a:solidFill>
                <a:latin typeface="+mj-lt"/>
                <a:ea typeface="+mj-ea"/>
                <a:cs typeface="+mj-cs"/>
              </a:rPr>
              <a:t>Custos </a:t>
            </a:r>
            <a:r>
              <a:rPr lang="en-US" sz="3200" kern="1200" dirty="0" err="1">
                <a:solidFill>
                  <a:schemeClr val="tx1"/>
                </a:solidFill>
                <a:latin typeface="+mj-lt"/>
                <a:ea typeface="+mj-ea"/>
                <a:cs typeface="+mj-cs"/>
              </a:rPr>
              <a:t>envolvidos</a:t>
            </a:r>
            <a:r>
              <a:rPr lang="en-US" sz="3200" kern="1200" dirty="0">
                <a:solidFill>
                  <a:schemeClr val="tx1"/>
                </a:solidFill>
                <a:latin typeface="+mj-lt"/>
                <a:ea typeface="+mj-ea"/>
                <a:cs typeface="+mj-cs"/>
              </a:rPr>
              <a:t> no </a:t>
            </a:r>
            <a:r>
              <a:rPr lang="en-US" sz="3200" kern="1200" dirty="0" err="1">
                <a:solidFill>
                  <a:schemeClr val="tx1"/>
                </a:solidFill>
                <a:latin typeface="+mj-lt"/>
                <a:ea typeface="+mj-ea"/>
                <a:cs typeface="+mj-cs"/>
              </a:rPr>
              <a:t>caso</a:t>
            </a:r>
            <a:r>
              <a:rPr lang="en-US" sz="3200" kern="1200" dirty="0">
                <a:solidFill>
                  <a:schemeClr val="tx1"/>
                </a:solidFill>
                <a:latin typeface="+mj-lt"/>
                <a:ea typeface="+mj-ea"/>
                <a:cs typeface="+mj-cs"/>
              </a:rPr>
              <a:t> de </a:t>
            </a:r>
            <a:r>
              <a:rPr lang="en-US" sz="3200" b="1" kern="1200" dirty="0" err="1">
                <a:solidFill>
                  <a:schemeClr val="tx1"/>
                </a:solidFill>
                <a:highlight>
                  <a:srgbClr val="F9EBE5"/>
                </a:highlight>
                <a:latin typeface="+mj-lt"/>
                <a:ea typeface="+mj-ea"/>
                <a:cs typeface="+mj-cs"/>
              </a:rPr>
              <a:t>reconhecimento</a:t>
            </a:r>
            <a:r>
              <a:rPr lang="en-US" sz="3200" b="1" kern="1200" dirty="0">
                <a:solidFill>
                  <a:schemeClr val="tx1"/>
                </a:solidFill>
                <a:highlight>
                  <a:srgbClr val="F9EBE5"/>
                </a:highlight>
                <a:latin typeface="+mj-lt"/>
                <a:ea typeface="+mj-ea"/>
                <a:cs typeface="+mj-cs"/>
              </a:rPr>
              <a:t> de </a:t>
            </a:r>
            <a:r>
              <a:rPr lang="en-US" sz="3200" b="1" kern="1200" dirty="0" err="1">
                <a:solidFill>
                  <a:schemeClr val="tx1"/>
                </a:solidFill>
                <a:highlight>
                  <a:srgbClr val="F9EBE5"/>
                </a:highlight>
                <a:latin typeface="+mj-lt"/>
                <a:ea typeface="+mj-ea"/>
                <a:cs typeface="+mj-cs"/>
              </a:rPr>
              <a:t>vínculo</a:t>
            </a:r>
            <a:endParaRPr lang="en-US" sz="3200" b="1" kern="1200" dirty="0">
              <a:solidFill>
                <a:schemeClr val="tx1"/>
              </a:solidFill>
              <a:highlight>
                <a:srgbClr val="F9EBE5"/>
              </a:highlight>
              <a:latin typeface="+mj-lt"/>
              <a:ea typeface="+mj-ea"/>
              <a:cs typeface="+mj-cs"/>
            </a:endParaRP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4" name="Espaço Reservado para Número de Slide 3">
            <a:extLst>
              <a:ext uri="{FF2B5EF4-FFF2-40B4-BE49-F238E27FC236}">
                <a16:creationId xmlns:a16="http://schemas.microsoft.com/office/drawing/2014/main" id="{C03F867C-5066-5F0A-44AB-480B5DE4D4E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z="1200" noProof="0">
                <a:solidFill>
                  <a:schemeClr val="tx1">
                    <a:alpha val="60000"/>
                  </a:schemeClr>
                </a:solidFill>
                <a:latin typeface="+mn-lt"/>
              </a:rPr>
              <a:pPr>
                <a:spcAft>
                  <a:spcPts val="600"/>
                </a:spcAft>
              </a:pPr>
              <a:t>22</a:t>
            </a:fld>
            <a:endParaRPr lang="en-US" sz="1200" noProof="0">
              <a:solidFill>
                <a:schemeClr val="tx1">
                  <a:alpha val="60000"/>
                </a:schemeClr>
              </a:solidFill>
              <a:latin typeface="+mn-lt"/>
            </a:endParaRPr>
          </a:p>
        </p:txBody>
      </p:sp>
      <p:graphicFrame>
        <p:nvGraphicFramePr>
          <p:cNvPr id="9" name="CaixaDeTexto 6">
            <a:extLst>
              <a:ext uri="{FF2B5EF4-FFF2-40B4-BE49-F238E27FC236}">
                <a16:creationId xmlns:a16="http://schemas.microsoft.com/office/drawing/2014/main" id="{53D8C350-7077-6811-605B-AEFA58BE9E24}"/>
              </a:ext>
            </a:extLst>
          </p:cNvPr>
          <p:cNvGraphicFramePr/>
          <p:nvPr>
            <p:extLst>
              <p:ext uri="{D42A27DB-BD31-4B8C-83A1-F6EECF244321}">
                <p14:modId xmlns:p14="http://schemas.microsoft.com/office/powerpoint/2010/main" val="302738956"/>
              </p:ext>
            </p:extLst>
          </p:nvPr>
        </p:nvGraphicFramePr>
        <p:xfrm>
          <a:off x="1163306" y="67742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11143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AE308-3076-43DB-B834-DA0B0AE19AF9}"/>
              </a:ext>
            </a:extLst>
          </p:cNvPr>
          <p:cNvSpPr>
            <a:spLocks noGrp="1"/>
          </p:cNvSpPr>
          <p:nvPr>
            <p:ph type="title"/>
          </p:nvPr>
        </p:nvSpPr>
        <p:spPr>
          <a:xfrm>
            <a:off x="3362238" y="888965"/>
            <a:ext cx="7898400" cy="1198178"/>
          </a:xfrm>
        </p:spPr>
        <p:txBody>
          <a:bodyPr rtlCol="0"/>
          <a:lstStyle/>
          <a:p>
            <a:pPr rtl="0"/>
            <a:r>
              <a:rPr lang="pt-BR" dirty="0"/>
              <a:t>OBRIGADA!</a:t>
            </a:r>
          </a:p>
        </p:txBody>
      </p:sp>
      <p:pic>
        <p:nvPicPr>
          <p:cNvPr id="4" name="Espaço Reservado para Imagem 15">
            <a:extLst>
              <a:ext uri="{FF2B5EF4-FFF2-40B4-BE49-F238E27FC236}">
                <a16:creationId xmlns:a16="http://schemas.microsoft.com/office/drawing/2014/main" id="{55EB807F-D9BC-62C0-3DB4-98325B5AA1BA}"/>
              </a:ext>
            </a:extLst>
          </p:cNvPr>
          <p:cNvPicPr>
            <a:picLocks noChangeAspect="1"/>
          </p:cNvPicPr>
          <p:nvPr/>
        </p:nvPicPr>
        <p:blipFill rotWithShape="1">
          <a:blip r:embed="rId3"/>
          <a:srcRect/>
          <a:stretch/>
        </p:blipFill>
        <p:spPr>
          <a:xfrm>
            <a:off x="4828238" y="2430696"/>
            <a:ext cx="1707010" cy="1835383"/>
          </a:xfrm>
          <a:prstGeom prst="rect">
            <a:avLst/>
          </a:prstGeom>
          <a:ln>
            <a:noFill/>
          </a:ln>
          <a:effectLst>
            <a:outerShdw blurRad="292100" dist="139700" dir="2700000" algn="tl" rotWithShape="0">
              <a:srgbClr val="333333">
                <a:alpha val="65000"/>
              </a:srgbClr>
            </a:outerShdw>
          </a:effectLst>
        </p:spPr>
      </p:pic>
      <p:sp>
        <p:nvSpPr>
          <p:cNvPr id="5" name="Espaço Reservado para Conteúdo 2">
            <a:extLst>
              <a:ext uri="{FF2B5EF4-FFF2-40B4-BE49-F238E27FC236}">
                <a16:creationId xmlns:a16="http://schemas.microsoft.com/office/drawing/2014/main" id="{C8D489A2-7FA9-F279-EAC7-885419E9672C}"/>
              </a:ext>
            </a:extLst>
          </p:cNvPr>
          <p:cNvSpPr txBox="1">
            <a:spLocks/>
          </p:cNvSpPr>
          <p:nvPr/>
        </p:nvSpPr>
        <p:spPr>
          <a:xfrm>
            <a:off x="6798254" y="2430696"/>
            <a:ext cx="3949200" cy="26940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140" baseline="0">
                <a:solidFill>
                  <a:schemeClr val="tx2"/>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2800" dirty="0">
                <a:solidFill>
                  <a:schemeClr val="tx1"/>
                </a:solidFill>
              </a:rPr>
              <a:t>Mayra </a:t>
            </a:r>
            <a:r>
              <a:rPr lang="pt-BR" sz="2800" dirty="0" err="1">
                <a:solidFill>
                  <a:schemeClr val="tx1"/>
                </a:solidFill>
              </a:rPr>
              <a:t>Palópoli</a:t>
            </a:r>
            <a:endParaRPr lang="pt-BR" sz="2800" dirty="0">
              <a:solidFill>
                <a:schemeClr val="tx1"/>
              </a:solidFill>
            </a:endParaRPr>
          </a:p>
          <a:p>
            <a:r>
              <a:rPr lang="pt-BR" dirty="0">
                <a:solidFill>
                  <a:schemeClr val="tx1"/>
                </a:solidFill>
              </a:rPr>
              <a:t>mayra@palopoli.com</a:t>
            </a:r>
          </a:p>
          <a:p>
            <a:r>
              <a:rPr lang="pt-BR" dirty="0">
                <a:hlinkClick r:id="rId4"/>
              </a:rPr>
              <a:t>www.palopoli.adv.br</a:t>
            </a:r>
            <a:r>
              <a:rPr lang="pt-BR" dirty="0"/>
              <a:t> </a:t>
            </a:r>
          </a:p>
        </p:txBody>
      </p:sp>
      <p:pic>
        <p:nvPicPr>
          <p:cNvPr id="3" name="Picture 2" descr="Palópoli">
            <a:extLst>
              <a:ext uri="{FF2B5EF4-FFF2-40B4-BE49-F238E27FC236}">
                <a16:creationId xmlns:a16="http://schemas.microsoft.com/office/drawing/2014/main" id="{EBC9393E-5B58-AFE9-1DD8-40C4D79CC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A027892E-190C-66FA-93DB-3CA3FD628704}"/>
              </a:ext>
            </a:extLst>
          </p:cNvPr>
          <p:cNvPicPr>
            <a:picLocks noChangeAspect="1"/>
          </p:cNvPicPr>
          <p:nvPr/>
        </p:nvPicPr>
        <p:blipFill>
          <a:blip r:embed="rId6"/>
          <a:stretch>
            <a:fillRect/>
          </a:stretch>
        </p:blipFill>
        <p:spPr>
          <a:xfrm>
            <a:off x="987769" y="2354447"/>
            <a:ext cx="2972058" cy="3063505"/>
          </a:xfrm>
          <a:prstGeom prst="rect">
            <a:avLst/>
          </a:prstGeom>
        </p:spPr>
      </p:pic>
    </p:spTree>
    <p:extLst>
      <p:ext uri="{BB962C8B-B14F-4D97-AF65-F5344CB8AC3E}">
        <p14:creationId xmlns:p14="http://schemas.microsoft.com/office/powerpoint/2010/main" val="310368368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50">
            <a:extLst>
              <a:ext uri="{FF2B5EF4-FFF2-40B4-BE49-F238E27FC236}">
                <a16:creationId xmlns:a16="http://schemas.microsoft.com/office/drawing/2014/main" id="{92016388-C216-491D-B032-A86FF344C82A}"/>
              </a:ext>
            </a:extLst>
          </p:cNvPr>
          <p:cNvSpPr>
            <a:spLocks noGrp="1"/>
          </p:cNvSpPr>
          <p:nvPr>
            <p:ph type="ctrTitle"/>
          </p:nvPr>
        </p:nvSpPr>
        <p:spPr>
          <a:xfrm>
            <a:off x="5886171" y="926391"/>
            <a:ext cx="4865720" cy="916644"/>
          </a:xfrm>
        </p:spPr>
        <p:txBody>
          <a:bodyPr rtlCol="0" anchor="b">
            <a:normAutofit/>
          </a:bodyPr>
          <a:lstStyle/>
          <a:p>
            <a:pPr algn="ctr" rtl="0"/>
            <a:r>
              <a:rPr lang="pt-BR" sz="2000" b="1" dirty="0"/>
              <a:t>Tema N° 725</a:t>
            </a:r>
          </a:p>
        </p:txBody>
      </p:sp>
      <p:sp>
        <p:nvSpPr>
          <p:cNvPr id="3" name="Espaço Reservado para Conteúdo 2">
            <a:extLst>
              <a:ext uri="{FF2B5EF4-FFF2-40B4-BE49-F238E27FC236}">
                <a16:creationId xmlns:a16="http://schemas.microsoft.com/office/drawing/2014/main" id="{22788C46-D0BC-4307-AE55-7601A139E7CB}"/>
              </a:ext>
            </a:extLst>
          </p:cNvPr>
          <p:cNvSpPr>
            <a:spLocks noGrp="1"/>
          </p:cNvSpPr>
          <p:nvPr>
            <p:ph type="subTitle" idx="1"/>
          </p:nvPr>
        </p:nvSpPr>
        <p:spPr>
          <a:xfrm>
            <a:off x="5956040" y="2056584"/>
            <a:ext cx="4568890" cy="3495131"/>
          </a:xfrm>
        </p:spPr>
        <p:txBody>
          <a:bodyPr vert="horz" lIns="91440" tIns="45720" rIns="91440" bIns="45720" rtlCol="0">
            <a:normAutofit/>
          </a:bodyPr>
          <a:lstStyle/>
          <a:p>
            <a:pPr rtl="0"/>
            <a:endParaRPr lang="pt-BR" sz="3200" dirty="0"/>
          </a:p>
          <a:p>
            <a:pPr marL="342900" indent="-342900" rtl="0">
              <a:buFont typeface="Arial" panose="020B0604020202020204" pitchFamily="34" charset="0"/>
              <a:buChar char="•"/>
            </a:pPr>
            <a:endParaRPr lang="pt-BR" sz="1500" dirty="0"/>
          </a:p>
          <a:p>
            <a:pPr rtl="0"/>
            <a:endParaRPr lang="pt-BR" sz="1500" dirty="0"/>
          </a:p>
        </p:txBody>
      </p:sp>
      <p:sp>
        <p:nvSpPr>
          <p:cNvPr id="60" name="Date Placeholder 4">
            <a:extLst>
              <a:ext uri="{FF2B5EF4-FFF2-40B4-BE49-F238E27FC236}">
                <a16:creationId xmlns:a16="http://schemas.microsoft.com/office/drawing/2014/main" id="{0B898380-0A24-E926-9F1C-1D1F95472CB2}"/>
              </a:ext>
            </a:extLst>
          </p:cNvPr>
          <p:cNvSpPr>
            <a:spLocks noGrp="1"/>
          </p:cNvSpPr>
          <p:nvPr>
            <p:ph type="dt" sz="half" idx="10"/>
          </p:nvPr>
        </p:nvSpPr>
        <p:spPr>
          <a:xfrm>
            <a:off x="381000" y="6356350"/>
            <a:ext cx="1730829" cy="365125"/>
          </a:xfrm>
        </p:spPr>
        <p:txBody>
          <a:bodyPr/>
          <a:lstStyle/>
          <a:p>
            <a:pPr rtl="0">
              <a:spcAft>
                <a:spcPts val="600"/>
              </a:spcAft>
            </a:pPr>
            <a:fld id="{92858600-834A-4D1E-BA00-6ADC0ED9AF66}" type="datetime1">
              <a:rPr lang="pt-BR" noProof="0" smtClean="0"/>
              <a:pPr rtl="0">
                <a:spcAft>
                  <a:spcPts val="600"/>
                </a:spcAft>
              </a:pPr>
              <a:t>10/11/2023</a:t>
            </a:fld>
            <a:endParaRPr lang="pt-BR" noProof="0"/>
          </a:p>
        </p:txBody>
      </p:sp>
      <p:sp>
        <p:nvSpPr>
          <p:cNvPr id="11" name="Espaço Reservado para o Número do Slide 10">
            <a:extLst>
              <a:ext uri="{FF2B5EF4-FFF2-40B4-BE49-F238E27FC236}">
                <a16:creationId xmlns:a16="http://schemas.microsoft.com/office/drawing/2014/main" id="{9451CBB1-D6CD-A445-96C5-A99E48240E48}"/>
              </a:ext>
            </a:extLst>
          </p:cNvPr>
          <p:cNvSpPr>
            <a:spLocks noGrp="1"/>
          </p:cNvSpPr>
          <p:nvPr>
            <p:ph type="sldNum" sz="quarter" idx="12"/>
          </p:nvPr>
        </p:nvSpPr>
        <p:spPr>
          <a:xfrm>
            <a:off x="10271342" y="6356350"/>
            <a:ext cx="1539658" cy="365125"/>
          </a:xfrm>
        </p:spPr>
        <p:txBody>
          <a:bodyPr rtlCol="0" anchor="ctr">
            <a:normAutofit/>
          </a:bodyPr>
          <a:lstStyle/>
          <a:p>
            <a:pPr rtl="0">
              <a:spcAft>
                <a:spcPts val="600"/>
              </a:spcAft>
            </a:pPr>
            <a:fld id="{294A09A9-5501-47C1-A89A-A340965A2BE2}" type="slidenum">
              <a:rPr lang="pt-BR" smtClean="0"/>
              <a:pPr rtl="0">
                <a:spcAft>
                  <a:spcPts val="600"/>
                </a:spcAft>
              </a:pPr>
              <a:t>3</a:t>
            </a:fld>
            <a:endParaRPr lang="pt-BR"/>
          </a:p>
        </p:txBody>
      </p:sp>
      <p:graphicFrame>
        <p:nvGraphicFramePr>
          <p:cNvPr id="5" name="Diagrama 4">
            <a:extLst>
              <a:ext uri="{FF2B5EF4-FFF2-40B4-BE49-F238E27FC236}">
                <a16:creationId xmlns:a16="http://schemas.microsoft.com/office/drawing/2014/main" id="{44A1A5DF-A048-C7DD-3664-1358B763567D}"/>
              </a:ext>
            </a:extLst>
          </p:cNvPr>
          <p:cNvGraphicFramePr/>
          <p:nvPr>
            <p:extLst>
              <p:ext uri="{D42A27DB-BD31-4B8C-83A1-F6EECF244321}">
                <p14:modId xmlns:p14="http://schemas.microsoft.com/office/powerpoint/2010/main" val="3014210863"/>
              </p:ext>
            </p:extLst>
          </p:nvPr>
        </p:nvGraphicFramePr>
        <p:xfrm>
          <a:off x="381000" y="719666"/>
          <a:ext cx="49545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descr="Aspas de abertura com preenchimento sólido">
            <a:extLst>
              <a:ext uri="{FF2B5EF4-FFF2-40B4-BE49-F238E27FC236}">
                <a16:creationId xmlns:a16="http://schemas.microsoft.com/office/drawing/2014/main" id="{40658428-5ACD-28AC-E7A2-40D2806D14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7540" y="1734503"/>
            <a:ext cx="914400" cy="914400"/>
          </a:xfrm>
          <a:prstGeom prst="rect">
            <a:avLst/>
          </a:prstGeom>
        </p:spPr>
      </p:pic>
      <p:sp>
        <p:nvSpPr>
          <p:cNvPr id="4" name="CaixaDeTexto 3">
            <a:extLst>
              <a:ext uri="{FF2B5EF4-FFF2-40B4-BE49-F238E27FC236}">
                <a16:creationId xmlns:a16="http://schemas.microsoft.com/office/drawing/2014/main" id="{A7FD8713-F19C-971D-1254-78D39141A721}"/>
              </a:ext>
            </a:extLst>
          </p:cNvPr>
          <p:cNvSpPr txBox="1"/>
          <p:nvPr/>
        </p:nvSpPr>
        <p:spPr>
          <a:xfrm>
            <a:off x="5956040" y="2326821"/>
            <a:ext cx="4690190" cy="3477875"/>
          </a:xfrm>
          <a:prstGeom prst="rect">
            <a:avLst/>
          </a:prstGeom>
          <a:noFill/>
        </p:spPr>
        <p:txBody>
          <a:bodyPr wrap="square">
            <a:spAutoFit/>
          </a:bodyPr>
          <a:lstStyle/>
          <a:p>
            <a:pPr lvl="0" algn="just"/>
            <a:r>
              <a:rPr lang="pt-BR" sz="2000" b="1" kern="1200" spc="140" baseline="0" dirty="0">
                <a:solidFill>
                  <a:schemeClr val="bg1"/>
                </a:solidFill>
                <a:latin typeface="Tw Cen MT" panose="020B0602020104020603" pitchFamily="34" charset="77"/>
                <a:ea typeface="+mn-ea"/>
                <a:cs typeface="+mn-cs"/>
              </a:rPr>
              <a:t>É lícita a terceirização ou qualquer outra forma de divisão do trabalho entre pessoas jurídicas distintas, independentemente do objeto social das empresas envolvidas, mantida a responsabilidade subsidiária da empresa contratante. </a:t>
            </a:r>
          </a:p>
          <a:p>
            <a:pPr lvl="0" algn="just"/>
            <a:endParaRPr lang="pt-BR" sz="2000" spc="140" dirty="0">
              <a:solidFill>
                <a:schemeClr val="bg1"/>
              </a:solidFill>
              <a:latin typeface="Tw Cen MT" panose="020B0602020104020603" pitchFamily="34" charset="77"/>
            </a:endParaRPr>
          </a:p>
          <a:p>
            <a:pPr lvl="0" algn="just"/>
            <a:endParaRPr lang="pt-BR" sz="2000" kern="1200" spc="140" baseline="0" dirty="0">
              <a:solidFill>
                <a:schemeClr val="bg1"/>
              </a:solidFill>
              <a:latin typeface="Tw Cen MT" panose="020B0602020104020603" pitchFamily="34" charset="77"/>
              <a:ea typeface="+mn-ea"/>
              <a:cs typeface="+mn-cs"/>
            </a:endParaRPr>
          </a:p>
          <a:p>
            <a:pPr algn="just"/>
            <a:r>
              <a:rPr lang="pt-BR" sz="1600" i="0" kern="1200" spc="140" baseline="0" dirty="0">
                <a:solidFill>
                  <a:schemeClr val="bg1"/>
                </a:solidFill>
                <a:latin typeface="Tw Cen MT" panose="020B0602020104020603" pitchFamily="34" charset="77"/>
                <a:ea typeface="+mn-ea"/>
                <a:cs typeface="+mn-cs"/>
              </a:rPr>
              <a:t>Data de julgamento: 30/08/2018</a:t>
            </a:r>
          </a:p>
          <a:p>
            <a:pPr lvl="0" algn="just"/>
            <a:endParaRPr lang="pt-BR" sz="2000" kern="1200" spc="140" baseline="0" dirty="0">
              <a:solidFill>
                <a:schemeClr val="bg1"/>
              </a:solidFill>
              <a:latin typeface="Tw Cen MT" panose="020B0602020104020603" pitchFamily="34" charset="77"/>
              <a:ea typeface="+mn-ea"/>
              <a:cs typeface="+mn-cs"/>
            </a:endParaRPr>
          </a:p>
        </p:txBody>
      </p:sp>
      <p:pic>
        <p:nvPicPr>
          <p:cNvPr id="1026" name="Picture 2" descr="Palópoli">
            <a:extLst>
              <a:ext uri="{FF2B5EF4-FFF2-40B4-BE49-F238E27FC236}">
                <a16:creationId xmlns:a16="http://schemas.microsoft.com/office/drawing/2014/main" id="{59D4FF16-816C-C6DA-599A-34ED9AED67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0859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cessos em tramitação na Justiça têm maior redução desde 2009 - Jornal O  Globo">
            <a:extLst>
              <a:ext uri="{FF2B5EF4-FFF2-40B4-BE49-F238E27FC236}">
                <a16:creationId xmlns:a16="http://schemas.microsoft.com/office/drawing/2014/main" id="{800C6E73-F8DF-28EF-2FF9-D6F7F5AF3FAB}"/>
              </a:ext>
            </a:extLst>
          </p:cNvPr>
          <p:cNvPicPr>
            <a:picLocks noChangeAspect="1" noChangeArrowheads="1"/>
          </p:cNvPicPr>
          <p:nvPr/>
        </p:nvPicPr>
        <p:blipFill rotWithShape="1">
          <a:blip r:embed="rId3">
            <a:alphaModFix amt="85000"/>
            <a:extLst>
              <a:ext uri="{BEBA8EAE-BF5A-486C-A8C5-ECC9F3942E4B}">
                <a14:imgProps xmlns:a14="http://schemas.microsoft.com/office/drawing/2010/main">
                  <a14:imgLayer r:embed="rId4">
                    <a14:imgEffect>
                      <a14:colorTemperature colorTemp="11500"/>
                    </a14:imgEffect>
                    <a14:imgEffect>
                      <a14:saturation sat="97000"/>
                    </a14:imgEffect>
                  </a14:imgLayer>
                </a14:imgProps>
              </a:ext>
              <a:ext uri="{28A0092B-C50C-407E-A947-70E740481C1C}">
                <a14:useLocalDpi xmlns:a14="http://schemas.microsoft.com/office/drawing/2010/main" val="0"/>
              </a:ext>
            </a:extLst>
          </a:blip>
          <a:srcRect l="14275" t="5201" r="13830"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C55E2E3E-148D-4BE4-88A4-447C4BC35E68}"/>
              </a:ext>
            </a:extLst>
          </p:cNvPr>
          <p:cNvSpPr>
            <a:spLocks noGrp="1"/>
          </p:cNvSpPr>
          <p:nvPr>
            <p:ph type="title"/>
          </p:nvPr>
        </p:nvSpPr>
        <p:spPr>
          <a:xfrm>
            <a:off x="477981" y="1122363"/>
            <a:ext cx="5307000" cy="3204134"/>
          </a:xfrm>
        </p:spPr>
        <p:txBody>
          <a:bodyPr vert="horz" lIns="91440" tIns="45720" rIns="91440" bIns="45720" rtlCol="0" anchor="b">
            <a:normAutofit/>
          </a:bodyPr>
          <a:lstStyle/>
          <a:p>
            <a:r>
              <a:rPr lang="en-US" sz="3200" dirty="0">
                <a:solidFill>
                  <a:schemeClr val="tx1"/>
                </a:solidFill>
                <a:latin typeface="+mj-lt"/>
              </a:rPr>
              <a:t>ENTENDIMENTO JURISPRUDENCIAL E POSICIONAMENTOS DOS TRIBUNAIS</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ço Reservado para o Número do Slide 5">
            <a:extLst>
              <a:ext uri="{FF2B5EF4-FFF2-40B4-BE49-F238E27FC236}">
                <a16:creationId xmlns:a16="http://schemas.microsoft.com/office/drawing/2014/main" id="{1EFF074D-9F29-6C43-83AB-50F59C756215}"/>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200">
                <a:solidFill>
                  <a:schemeClr val="bg1"/>
                </a:solidFill>
                <a:latin typeface="Calibri" panose="020F0502020204030204"/>
              </a:rPr>
              <a:pPr>
                <a:spcAft>
                  <a:spcPts val="600"/>
                </a:spcAft>
                <a:defRPr/>
              </a:pPr>
              <a:t>4</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93249840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5</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699404"/>
            <a:ext cx="8447439" cy="1074828"/>
          </a:xfrm>
        </p:spPr>
        <p:txBody>
          <a:bodyPr rtlCol="0">
            <a:noAutofit/>
          </a:bodyPr>
          <a:lstStyle/>
          <a:p>
            <a:pPr marL="0" indent="0" algn="just">
              <a:buNone/>
            </a:pPr>
            <a:r>
              <a:rPr lang="pt-BR" sz="1800" b="1" dirty="0">
                <a:solidFill>
                  <a:schemeClr val="tx1"/>
                </a:solidFill>
              </a:rPr>
              <a:t>TERCEIRIZAÇÃO. LICITUDE DECLARADA PELO STF</a:t>
            </a:r>
            <a:r>
              <a:rPr lang="pt-BR" sz="1800" dirty="0">
                <a:solidFill>
                  <a:schemeClr val="tx1"/>
                </a:solidFill>
              </a:rPr>
              <a:t>. Conforme decisão proferida pelo STF no RE N.º 958.252 e na ADPF N.º 324, com repercussão geral reconhecida, </a:t>
            </a:r>
            <a:r>
              <a:rPr lang="pt-BR" sz="1800" i="1" dirty="0">
                <a:solidFill>
                  <a:schemeClr val="tx1"/>
                </a:solidFill>
              </a:rPr>
              <a:t>"É lícita a terceirização ou qualquer outra forma de divisão do trabalho entre pessoas jurídicas distintas, independentemente do objeto social das empresas envolvidas, mantida a responsabilidade subsidiária da empresa contratante". </a:t>
            </a:r>
            <a:r>
              <a:rPr lang="pt-BR" sz="1800" b="1" dirty="0">
                <a:solidFill>
                  <a:schemeClr val="tx1"/>
                </a:solidFill>
              </a:rPr>
              <a:t>Diante da tese adotada pelo STF, não comporta mais discussão a licitude da terceirização </a:t>
            </a:r>
            <a:r>
              <a:rPr lang="pt-BR" sz="1800" dirty="0">
                <a:solidFill>
                  <a:schemeClr val="tx1"/>
                </a:solidFill>
              </a:rPr>
              <a:t>de atividades-fim da empresa tomadora dos serviços. Nesse cenário, considerando-se, por disciplina judiciária, lícita a terceirização, nos termos decididos pela Corte Suprema, e à míngua da existência dos requisitos da relação empregatícia, </a:t>
            </a:r>
            <a:r>
              <a:rPr lang="pt-BR" sz="1800" b="1" dirty="0">
                <a:solidFill>
                  <a:schemeClr val="tx1"/>
                </a:solidFill>
              </a:rPr>
              <a:t>impõe-se rejeitar a pretensão do trabalhador de declaração de vinculação empregatícia com a tomadora de serviços, não se vislumbrando, no caso em apreço, fraude ou exercício abusivo da terceirização</a:t>
            </a:r>
            <a:r>
              <a:rPr lang="pt-BR" sz="1800" dirty="0">
                <a:solidFill>
                  <a:schemeClr val="tx1"/>
                </a:solidFill>
              </a:rPr>
              <a:t>.</a:t>
            </a:r>
            <a:br>
              <a:rPr lang="pt-BR" sz="1800" dirty="0">
                <a:solidFill>
                  <a:schemeClr val="tx1"/>
                </a:solidFill>
              </a:rPr>
            </a:br>
            <a:br>
              <a:rPr lang="pt-BR" sz="1800" dirty="0">
                <a:solidFill>
                  <a:schemeClr val="tx1"/>
                </a:solidFill>
              </a:rPr>
            </a:br>
            <a:r>
              <a:rPr lang="pt-BR" sz="1800" dirty="0">
                <a:solidFill>
                  <a:schemeClr val="tx1"/>
                </a:solidFill>
              </a:rPr>
              <a:t>(TRT-3 - ROT: 00119364220175030026 MG 0011936-42.2017.5.03.0026, Relator: Juliana Vignoli Cordeiro, Data de Julgamento: 04/07/2022, Decima Primeira Turma, Data de Publicação: 05/07/2022.)</a:t>
            </a:r>
            <a:endParaRPr lang="pt-BR" sz="2400" dirty="0"/>
          </a:p>
        </p:txBody>
      </p:sp>
      <p:graphicFrame>
        <p:nvGraphicFramePr>
          <p:cNvPr id="5" name="CaixaDeTexto 3">
            <a:extLst>
              <a:ext uri="{FF2B5EF4-FFF2-40B4-BE49-F238E27FC236}">
                <a16:creationId xmlns:a16="http://schemas.microsoft.com/office/drawing/2014/main" id="{42829E50-90EF-7651-9DDA-7F9178C0DF05}"/>
              </a:ext>
            </a:extLst>
          </p:cNvPr>
          <p:cNvGraphicFramePr/>
          <p:nvPr>
            <p:extLst>
              <p:ext uri="{D42A27DB-BD31-4B8C-83A1-F6EECF244321}">
                <p14:modId xmlns:p14="http://schemas.microsoft.com/office/powerpoint/2010/main" val="3631471218"/>
              </p:ext>
            </p:extLst>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3062FAB3-7ACC-E7F0-01E8-218171A09F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4172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6</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699404"/>
            <a:ext cx="8447439" cy="1074828"/>
          </a:xfrm>
        </p:spPr>
        <p:txBody>
          <a:bodyPr rtlCol="0">
            <a:noAutofit/>
          </a:bodyPr>
          <a:lstStyle/>
          <a:p>
            <a:pPr marL="0" indent="0" algn="just">
              <a:buNone/>
            </a:pPr>
            <a:r>
              <a:rPr lang="pt-BR" sz="2000" dirty="0">
                <a:solidFill>
                  <a:schemeClr val="tx1"/>
                </a:solidFill>
              </a:rPr>
              <a:t>VÍNCULO DE EMPREGO. PEJOTIZAÇÃO. TRABALHADOR </a:t>
            </a:r>
            <a:r>
              <a:rPr lang="pt-BR" sz="2000" b="1" dirty="0">
                <a:solidFill>
                  <a:schemeClr val="tx1"/>
                </a:solidFill>
              </a:rPr>
              <a:t>HIPERSUFIENTE</a:t>
            </a:r>
            <a:r>
              <a:rPr lang="pt-BR" sz="2000" dirty="0">
                <a:solidFill>
                  <a:schemeClr val="tx1"/>
                </a:solidFill>
              </a:rPr>
              <a:t>. TERCEIRIZAÇÃO LÍCITA. Conforme o entendimento jurisprudencial atual extraído de precedentes do Supremo Tribunal Federal, é lícita a terceirização de serviços na modalidade </a:t>
            </a:r>
            <a:r>
              <a:rPr lang="pt-BR" sz="2000" dirty="0" err="1">
                <a:solidFill>
                  <a:schemeClr val="tx1"/>
                </a:solidFill>
              </a:rPr>
              <a:t>pejotização</a:t>
            </a:r>
            <a:r>
              <a:rPr lang="pt-BR" sz="2000" dirty="0">
                <a:solidFill>
                  <a:schemeClr val="tx1"/>
                </a:solidFill>
              </a:rPr>
              <a:t>, quando o profissional for </a:t>
            </a:r>
            <a:r>
              <a:rPr lang="pt-BR" sz="2000" dirty="0" err="1">
                <a:solidFill>
                  <a:schemeClr val="tx1"/>
                </a:solidFill>
              </a:rPr>
              <a:t>hipersuficiente</a:t>
            </a:r>
            <a:r>
              <a:rPr lang="pt-BR" sz="2000" dirty="0">
                <a:solidFill>
                  <a:schemeClr val="tx1"/>
                </a:solidFill>
              </a:rPr>
              <a:t>, como ocorre no caso em tela, logo, não se divisam motivos para reforma da sentença de improcedência da pretensão obreira de reconhecimento de vínculo de emprego.</a:t>
            </a:r>
            <a:br>
              <a:rPr lang="pt-BR" sz="2000" dirty="0">
                <a:solidFill>
                  <a:schemeClr val="tx1"/>
                </a:solidFill>
              </a:rPr>
            </a:br>
            <a:br>
              <a:rPr lang="pt-BR" sz="2000" dirty="0">
                <a:solidFill>
                  <a:schemeClr val="tx1"/>
                </a:solidFill>
              </a:rPr>
            </a:br>
            <a:r>
              <a:rPr lang="pt-BR" sz="2000" dirty="0">
                <a:solidFill>
                  <a:schemeClr val="tx1"/>
                </a:solidFill>
              </a:rPr>
              <a:t>(TRT-14 - Recurso Ordinário Trabalhista: 0001150-93.2022.5.14.0401, Relator: ILSON ALVES PEQUENO JUNIOR, SEGUNDA TURMA - GAB DES ILSON ALVES PEQUENO JUNIOR)</a:t>
            </a:r>
            <a:endParaRPr lang="pt-BR" sz="2800" dirty="0"/>
          </a:p>
        </p:txBody>
      </p:sp>
      <p:graphicFrame>
        <p:nvGraphicFramePr>
          <p:cNvPr id="5" name="CaixaDeTexto 3">
            <a:extLst>
              <a:ext uri="{FF2B5EF4-FFF2-40B4-BE49-F238E27FC236}">
                <a16:creationId xmlns:a16="http://schemas.microsoft.com/office/drawing/2014/main" id="{42829E50-90EF-7651-9DDA-7F9178C0DF05}"/>
              </a:ext>
            </a:extLst>
          </p:cNvPr>
          <p:cNvGraphicFramePr/>
          <p:nvPr>
            <p:extLst>
              <p:ext uri="{D42A27DB-BD31-4B8C-83A1-F6EECF244321}">
                <p14:modId xmlns:p14="http://schemas.microsoft.com/office/powerpoint/2010/main" val="1350973772"/>
              </p:ext>
            </p:extLst>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F9925972-2CCF-262F-7236-8FEE9516BE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8401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7</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15030" y="3124849"/>
            <a:ext cx="8447439" cy="1882065"/>
          </a:xfrm>
        </p:spPr>
        <p:txBody>
          <a:bodyPr rtlCol="0">
            <a:noAutofit/>
          </a:bodyPr>
          <a:lstStyle/>
          <a:p>
            <a:pPr marL="0" indent="0">
              <a:lnSpc>
                <a:spcPct val="150000"/>
              </a:lnSpc>
              <a:buNone/>
            </a:pPr>
            <a:br>
              <a:rPr lang="pt-BR" sz="2000" dirty="0">
                <a:solidFill>
                  <a:schemeClr val="tx1"/>
                </a:solidFill>
              </a:rPr>
            </a:br>
            <a:r>
              <a:rPr lang="pt-BR" sz="2000" dirty="0">
                <a:solidFill>
                  <a:schemeClr val="tx1"/>
                </a:solidFill>
              </a:rPr>
              <a:t>A Primeira Turma do Supremo Tribunal Federal (STF) julgou procedente a </a:t>
            </a:r>
            <a:r>
              <a:rPr lang="pt-BR" sz="2000" b="1" dirty="0">
                <a:solidFill>
                  <a:schemeClr val="tx1"/>
                </a:solidFill>
              </a:rPr>
              <a:t>Reclamação Constitucional </a:t>
            </a:r>
            <a:br>
              <a:rPr lang="pt-BR" sz="2000" b="1" dirty="0">
                <a:solidFill>
                  <a:schemeClr val="tx1"/>
                </a:solidFill>
              </a:rPr>
            </a:br>
            <a:r>
              <a:rPr lang="pt-BR" sz="2000" b="1" dirty="0">
                <a:solidFill>
                  <a:schemeClr val="tx1"/>
                </a:solidFill>
              </a:rPr>
              <a:t>(RCL)47843 contra decisão da Justiça do Trabalho </a:t>
            </a:r>
            <a:r>
              <a:rPr lang="pt-BR" sz="2000" dirty="0">
                <a:solidFill>
                  <a:schemeClr val="tx1"/>
                </a:solidFill>
              </a:rPr>
              <a:t>que havia considerado </a:t>
            </a:r>
            <a:r>
              <a:rPr lang="pt-BR" sz="2000" b="1" dirty="0">
                <a:solidFill>
                  <a:schemeClr val="tx1"/>
                </a:solidFill>
              </a:rPr>
              <a:t>ilícita a contratação de médicos como pessoas jurídicas</a:t>
            </a:r>
            <a:r>
              <a:rPr lang="pt-BR" sz="2000" dirty="0">
                <a:solidFill>
                  <a:schemeClr val="tx1"/>
                </a:solidFill>
              </a:rPr>
              <a:t>.</a:t>
            </a:r>
            <a:br>
              <a:rPr lang="pt-BR" sz="2000" dirty="0">
                <a:solidFill>
                  <a:schemeClr val="tx1"/>
                </a:solidFill>
              </a:rPr>
            </a:br>
            <a:br>
              <a:rPr lang="pt-BR" sz="2000" dirty="0">
                <a:solidFill>
                  <a:schemeClr val="tx1"/>
                </a:solidFill>
              </a:rPr>
            </a:br>
            <a:br>
              <a:rPr lang="pt-BR" sz="2000" dirty="0">
                <a:solidFill>
                  <a:schemeClr val="tx1"/>
                </a:solidFill>
              </a:rPr>
            </a:br>
            <a:br>
              <a:rPr lang="pt-BR" sz="2000" dirty="0">
                <a:solidFill>
                  <a:schemeClr val="tx1"/>
                </a:solidFill>
              </a:rPr>
            </a:br>
            <a:br>
              <a:rPr lang="pt-BR" sz="2000" dirty="0">
                <a:solidFill>
                  <a:schemeClr val="tx1"/>
                </a:solidFill>
              </a:rPr>
            </a:br>
            <a:endParaRPr lang="pt-BR" sz="2000" dirty="0">
              <a:solidFill>
                <a:schemeClr val="tx1"/>
              </a:solidFill>
            </a:endParaRPr>
          </a:p>
        </p:txBody>
      </p:sp>
      <p:graphicFrame>
        <p:nvGraphicFramePr>
          <p:cNvPr id="5" name="CaixaDeTexto 3">
            <a:extLst>
              <a:ext uri="{FF2B5EF4-FFF2-40B4-BE49-F238E27FC236}">
                <a16:creationId xmlns:a16="http://schemas.microsoft.com/office/drawing/2014/main" id="{42829E50-90EF-7651-9DDA-7F9178C0DF05}"/>
              </a:ext>
            </a:extLst>
          </p:cNvPr>
          <p:cNvGraphicFramePr/>
          <p:nvPr>
            <p:extLst>
              <p:ext uri="{D42A27DB-BD31-4B8C-83A1-F6EECF244321}">
                <p14:modId xmlns:p14="http://schemas.microsoft.com/office/powerpoint/2010/main" val="4056517330"/>
              </p:ext>
            </p:extLst>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F9925972-2CCF-262F-7236-8FEE9516BE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32860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8</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52352" y="2760955"/>
            <a:ext cx="8447439" cy="1882065"/>
          </a:xfrm>
        </p:spPr>
        <p:txBody>
          <a:bodyPr rtlCol="0">
            <a:noAutofit/>
          </a:bodyPr>
          <a:lstStyle/>
          <a:p>
            <a:pPr rtl="0" fontAlgn="base">
              <a:lnSpc>
                <a:spcPct val="150000"/>
              </a:lnSpc>
            </a:pPr>
            <a:br>
              <a:rPr lang="pt-BR" sz="1800" b="1" i="1" u="sng" dirty="0">
                <a:solidFill>
                  <a:srgbClr val="000000"/>
                </a:solidFill>
                <a:effectLst/>
                <a:latin typeface="Arial" panose="020B0604020202020204" pitchFamily="34" charset="0"/>
              </a:rPr>
            </a:br>
            <a:r>
              <a:rPr lang="pt-BR" sz="2000" b="1" dirty="0">
                <a:solidFill>
                  <a:schemeClr val="tx1"/>
                </a:solidFill>
              </a:rPr>
              <a:t>Min. Luís Barroso</a:t>
            </a:r>
            <a:br>
              <a:rPr lang="pt-BR" sz="2000" dirty="0">
                <a:solidFill>
                  <a:schemeClr val="tx1"/>
                </a:solidFill>
              </a:rPr>
            </a:br>
            <a:br>
              <a:rPr lang="pt-BR" sz="2000" dirty="0">
                <a:solidFill>
                  <a:schemeClr val="tx1"/>
                </a:solidFill>
              </a:rPr>
            </a:br>
            <a:br>
              <a:rPr lang="pt-BR" sz="2000" dirty="0">
                <a:solidFill>
                  <a:schemeClr val="tx1"/>
                </a:solidFill>
              </a:rPr>
            </a:br>
            <a:r>
              <a:rPr lang="pt-BR" sz="2000" b="1" dirty="0">
                <a:solidFill>
                  <a:schemeClr val="tx1"/>
                </a:solidFill>
              </a:rPr>
              <a:t>Ministro Luíz Barroso</a:t>
            </a:r>
            <a:br>
              <a:rPr lang="pt-BR" sz="2000" dirty="0">
                <a:solidFill>
                  <a:schemeClr val="tx1"/>
                </a:solidFill>
              </a:rPr>
            </a:br>
            <a:r>
              <a:rPr lang="pt-BR" sz="2000" i="1" dirty="0">
                <a:solidFill>
                  <a:schemeClr val="tx1"/>
                </a:solidFill>
              </a:rPr>
              <a:t>“</a:t>
            </a:r>
            <a:r>
              <a:rPr lang="pt-BR" sz="1800" i="1" dirty="0">
                <a:solidFill>
                  <a:schemeClr val="tx1"/>
                </a:solidFill>
              </a:rPr>
              <a:t>Tenho dúvida de se, aqui, o Ministério Público do Trabalho está atuando verdadeiramente em favor dos trabalhadores ou com preocupações de natureza tributária ou fiscal, talvez - teria dúvida até da extensão de sua legitimação ativa. </a:t>
            </a:r>
            <a:br>
              <a:rPr lang="pt-BR" sz="1800" i="1" dirty="0">
                <a:solidFill>
                  <a:schemeClr val="tx1"/>
                </a:solidFill>
              </a:rPr>
            </a:br>
            <a:br>
              <a:rPr lang="pt-BR" sz="1800" i="1" dirty="0">
                <a:solidFill>
                  <a:schemeClr val="tx1"/>
                </a:solidFill>
              </a:rPr>
            </a:br>
            <a:r>
              <a:rPr lang="pt-BR" sz="1800" i="1" dirty="0">
                <a:solidFill>
                  <a:schemeClr val="tx1"/>
                </a:solidFill>
              </a:rPr>
              <a:t>O que ocorre no Brasil, Presidente e eminentes Colegas, e que temos um sistema tributário regressivo, injusto e, de certa forma, incompreensível, que faz com que os sócios de empresa recebam mediante distribuição de lucros e de distribuição de dividendos - isentos, como estabelece a legislação -, enquanto os trabalhadores pagam, se forem bem pagos, 27,5% de imposto de renda. </a:t>
            </a:r>
            <a:br>
              <a:rPr lang="pt-BR" sz="2000" i="1" dirty="0">
                <a:solidFill>
                  <a:schemeClr val="tx1"/>
                </a:solidFill>
              </a:rPr>
            </a:br>
            <a:r>
              <a:rPr lang="pt-BR" sz="2000" i="1" dirty="0">
                <a:solidFill>
                  <a:schemeClr val="tx1"/>
                </a:solidFill>
              </a:rPr>
              <a:t> </a:t>
            </a:r>
            <a:br>
              <a:rPr lang="pt-BR" sz="2000" dirty="0">
                <a:solidFill>
                  <a:schemeClr val="tx1"/>
                </a:solidFill>
              </a:rPr>
            </a:br>
            <a:br>
              <a:rPr lang="pt-BR" sz="2000" dirty="0">
                <a:solidFill>
                  <a:schemeClr val="tx1"/>
                </a:solidFill>
              </a:rPr>
            </a:br>
            <a:br>
              <a:rPr lang="pt-BR" sz="2000" dirty="0">
                <a:solidFill>
                  <a:schemeClr val="tx1"/>
                </a:solidFill>
              </a:rPr>
            </a:br>
            <a:br>
              <a:rPr lang="pt-BR" sz="2000" dirty="0">
                <a:solidFill>
                  <a:schemeClr val="tx1"/>
                </a:solidFill>
              </a:rPr>
            </a:br>
            <a:endParaRPr lang="pt-BR" sz="2000" dirty="0">
              <a:solidFill>
                <a:schemeClr val="tx1"/>
              </a:solidFill>
            </a:endParaRPr>
          </a:p>
        </p:txBody>
      </p:sp>
      <p:graphicFrame>
        <p:nvGraphicFramePr>
          <p:cNvPr id="5" name="CaixaDeTexto 3">
            <a:extLst>
              <a:ext uri="{FF2B5EF4-FFF2-40B4-BE49-F238E27FC236}">
                <a16:creationId xmlns:a16="http://schemas.microsoft.com/office/drawing/2014/main" id="{42829E50-90EF-7651-9DDA-7F9178C0DF05}"/>
              </a:ext>
            </a:extLst>
          </p:cNvPr>
          <p:cNvGraphicFramePr/>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F9925972-2CCF-262F-7236-8FEE9516BE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530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o Número do Slide 8">
            <a:extLst>
              <a:ext uri="{FF2B5EF4-FFF2-40B4-BE49-F238E27FC236}">
                <a16:creationId xmlns:a16="http://schemas.microsoft.com/office/drawing/2014/main" id="{C00386A5-8AD2-1C49-821C-F0DB60EA6477}"/>
              </a:ext>
            </a:extLst>
          </p:cNvPr>
          <p:cNvSpPr>
            <a:spLocks noGrp="1"/>
          </p:cNvSpPr>
          <p:nvPr>
            <p:ph type="sldNum" sz="quarter" idx="12"/>
          </p:nvPr>
        </p:nvSpPr>
        <p:spPr/>
        <p:txBody>
          <a:bodyPr rtlCol="0"/>
          <a:lstStyle/>
          <a:p>
            <a:pPr rtl="0"/>
            <a:fld id="{294A09A9-5501-47C1-A89A-A340965A2BE2}" type="slidenum">
              <a:rPr lang="pt-BR" smtClean="0"/>
              <a:pPr rtl="0"/>
              <a:t>9</a:t>
            </a:fld>
            <a:endParaRPr lang="pt-BR"/>
          </a:p>
        </p:txBody>
      </p:sp>
      <p:sp>
        <p:nvSpPr>
          <p:cNvPr id="47" name="Título 46">
            <a:extLst>
              <a:ext uri="{FF2B5EF4-FFF2-40B4-BE49-F238E27FC236}">
                <a16:creationId xmlns:a16="http://schemas.microsoft.com/office/drawing/2014/main" id="{167D37B9-A301-4761-8990-91AFC6B1E3CE}"/>
              </a:ext>
            </a:extLst>
          </p:cNvPr>
          <p:cNvSpPr>
            <a:spLocks noGrp="1"/>
          </p:cNvSpPr>
          <p:nvPr>
            <p:ph type="title"/>
          </p:nvPr>
        </p:nvSpPr>
        <p:spPr>
          <a:xfrm>
            <a:off x="2733691" y="3022212"/>
            <a:ext cx="8447439" cy="1882065"/>
          </a:xfrm>
        </p:spPr>
        <p:txBody>
          <a:bodyPr rtlCol="0">
            <a:noAutofit/>
          </a:bodyPr>
          <a:lstStyle/>
          <a:p>
            <a:pPr rtl="0" fontAlgn="base">
              <a:lnSpc>
                <a:spcPct val="150000"/>
              </a:lnSpc>
            </a:pPr>
            <a:r>
              <a:rPr lang="pt-BR" sz="1800" i="1" dirty="0">
                <a:solidFill>
                  <a:schemeClr val="tx1"/>
                </a:solidFill>
              </a:rPr>
              <a:t>Repito que, se estivéssemos diante de trabalhadores hipossuficientes, em que a contratação como pessoa jurídica fosse uma forma, por exemplo, de frustrar o recebimento do fundo de garantia por tempo de serviço ou alguma outra verba, aí acho que uma tutela protetiva do Estado poderia justificar-se. Gostaria de lembrar que não são só médicos, hoje em dia - que não são hipossuficientes -, que fazem uma escolha esclarecida por esse modelo de contratação. Professores, artistas, locutores são frequentemente contratados assim, e não são hipossuficientes. São opções permitidas pela legislação.”</a:t>
            </a:r>
            <a:br>
              <a:rPr lang="pt-BR" sz="1800" b="1" i="1" u="sng" dirty="0">
                <a:solidFill>
                  <a:srgbClr val="000000"/>
                </a:solidFill>
                <a:effectLst/>
                <a:latin typeface="Arial" panose="020B0604020202020204" pitchFamily="34" charset="0"/>
              </a:rPr>
            </a:br>
            <a:br>
              <a:rPr lang="pt-BR" sz="1800" dirty="0">
                <a:solidFill>
                  <a:schemeClr val="tx1"/>
                </a:solidFill>
              </a:rPr>
            </a:br>
            <a:br>
              <a:rPr lang="pt-BR" sz="2000" dirty="0">
                <a:solidFill>
                  <a:schemeClr val="tx1"/>
                </a:solidFill>
              </a:rPr>
            </a:br>
            <a:endParaRPr lang="pt-BR" sz="2000" dirty="0">
              <a:solidFill>
                <a:schemeClr val="tx1"/>
              </a:solidFill>
            </a:endParaRPr>
          </a:p>
        </p:txBody>
      </p:sp>
      <p:graphicFrame>
        <p:nvGraphicFramePr>
          <p:cNvPr id="5" name="CaixaDeTexto 3">
            <a:extLst>
              <a:ext uri="{FF2B5EF4-FFF2-40B4-BE49-F238E27FC236}">
                <a16:creationId xmlns:a16="http://schemas.microsoft.com/office/drawing/2014/main" id="{42829E50-90EF-7651-9DDA-7F9178C0DF05}"/>
              </a:ext>
            </a:extLst>
          </p:cNvPr>
          <p:cNvGraphicFramePr/>
          <p:nvPr/>
        </p:nvGraphicFramePr>
        <p:xfrm>
          <a:off x="-858416" y="5335546"/>
          <a:ext cx="4292080" cy="129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Palópoli">
            <a:extLst>
              <a:ext uri="{FF2B5EF4-FFF2-40B4-BE49-F238E27FC236}">
                <a16:creationId xmlns:a16="http://schemas.microsoft.com/office/drawing/2014/main" id="{F9925972-2CCF-262F-7236-8FEE9516BE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23" y="287360"/>
            <a:ext cx="1459093" cy="6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48001"/>
      </p:ext>
    </p:extLst>
  </p:cSld>
  <p:clrMapOvr>
    <a:masterClrMapping/>
  </p:clrMapOvr>
  <p:transition spd="med">
    <p:pull/>
  </p:transition>
</p:sld>
</file>

<file path=ppt/theme/theme1.xml><?xml version="1.0" encoding="utf-8"?>
<a:theme xmlns:a="http://schemas.openxmlformats.org/drawingml/2006/main" name="Tema do Office">
  <a:themeElements>
    <a:clrScheme name="Creative Red 1">
      <a:dk1>
        <a:srgbClr val="000000"/>
      </a:dk1>
      <a:lt1>
        <a:srgbClr val="FFFFFF"/>
      </a:lt1>
      <a:dk2>
        <a:srgbClr val="3A3A3A"/>
      </a:dk2>
      <a:lt2>
        <a:srgbClr val="E7E6E6"/>
      </a:lt2>
      <a:accent1>
        <a:srgbClr val="632423"/>
      </a:accent1>
      <a:accent2>
        <a:srgbClr val="B51200"/>
      </a:accent2>
      <a:accent3>
        <a:srgbClr val="FD1B17"/>
      </a:accent3>
      <a:accent4>
        <a:srgbClr val="F9EBE5"/>
      </a:accent4>
      <a:accent5>
        <a:srgbClr val="03C9C6"/>
      </a:accent5>
      <a:accent6>
        <a:srgbClr val="01B9D1"/>
      </a:accent6>
      <a:hlink>
        <a:srgbClr val="0563C1"/>
      </a:hlink>
      <a:folHlink>
        <a:srgbClr val="954F72"/>
      </a:folHlink>
    </a:clrScheme>
    <a:fontScheme name="Custom 76">
      <a:majorFont>
        <a:latin typeface="Bahnschrif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624_TF11580736_Win32" id="{7FD297E5-4F3E-4ECE-AFF1-D2BB2189E6B0}" vid="{DB2E77F3-9BE4-4396-B36D-1C8E09F5465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2BC193-1E5D-42CA-92FB-CB15BBE1F56A}">
  <ds:schemaRefs>
    <ds:schemaRef ds:uri="http://schemas.openxmlformats.org/package/2006/metadata/core-properties"/>
    <ds:schemaRef ds:uri="http://schemas.microsoft.com/office/2006/documentManagement/types"/>
    <ds:schemaRef ds:uri="http://purl.org/dc/elements/1.1/"/>
    <ds:schemaRef ds:uri="71af3243-3dd4-4a8d-8c0d-dd76da1f02a5"/>
    <ds:schemaRef ds:uri="http://schemas.microsoft.com/office/infopath/2007/PartnerControls"/>
    <ds:schemaRef ds:uri="http://www.w3.org/XML/1998/namespace"/>
    <ds:schemaRef ds:uri="http://purl.org/dc/terms/"/>
    <ds:schemaRef ds:uri="http://purl.org/dc/dcmitype/"/>
    <ds:schemaRef ds:uri="http://schemas.microsoft.com/office/2006/metadata/properties"/>
    <ds:schemaRef ds:uri="230e9df3-be65-4c73-a93b-d1236ebd677e"/>
    <ds:schemaRef ds:uri="16c05727-aa75-4e4a-9b5f-8a80a1165891"/>
    <ds:schemaRef ds:uri="http://schemas.microsoft.com/sharepoint/v3"/>
  </ds:schemaRefs>
</ds:datastoreItem>
</file>

<file path=customXml/itemProps2.xml><?xml version="1.0" encoding="utf-8"?>
<ds:datastoreItem xmlns:ds="http://schemas.openxmlformats.org/officeDocument/2006/customXml" ds:itemID="{B94C50BF-B542-4C65-9576-F6A949345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B13BD-E781-417A-B53F-0EDDA23B05B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Apresentação vermelha criativa</Template>
  <TotalTime>555</TotalTime>
  <Words>1734</Words>
  <Application>Microsoft Office PowerPoint</Application>
  <PresentationFormat>Widescreen</PresentationFormat>
  <Paragraphs>152</Paragraphs>
  <Slides>23</Slides>
  <Notes>16</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Arial</vt:lpstr>
      <vt:lpstr>Arial Narrow</vt:lpstr>
      <vt:lpstr>Bahnschrift</vt:lpstr>
      <vt:lpstr>Calibri</vt:lpstr>
      <vt:lpstr>Courier New</vt:lpstr>
      <vt:lpstr>Tw Cen MT</vt:lpstr>
      <vt:lpstr>Wingdings</vt:lpstr>
      <vt:lpstr>Tema do Office</vt:lpstr>
      <vt:lpstr>  RELAÇÕES DE TRABALHO  MEI x CLT: Riscos e Benefícios   </vt:lpstr>
      <vt:lpstr>Empregado (CLT)</vt:lpstr>
      <vt:lpstr>Tema N° 725</vt:lpstr>
      <vt:lpstr>ENTENDIMENTO JURISPRUDENCIAL E POSICIONAMENTOS DOS TRIBUNAIS</vt:lpstr>
      <vt:lpstr>TERCEIRIZAÇÃO. LICITUDE DECLARADA PELO STF. Conforme decisão proferida pelo STF no RE N.º 958.252 e na ADPF N.º 324, com repercussão geral reconhecida, "É lícita a terceirização ou qualquer outra forma de divisão do trabalho entre pessoas jurídicas distintas, independentemente do objeto social das empresas envolvidas, mantida a responsabilidade subsidiária da empresa contratante". Diante da tese adotada pelo STF, não comporta mais discussão a licitude da terceirização de atividades-fim da empresa tomadora dos serviços. Nesse cenário, considerando-se, por disciplina judiciária, lícita a terceirização, nos termos decididos pela Corte Suprema, e à míngua da existência dos requisitos da relação empregatícia, impõe-se rejeitar a pretensão do trabalhador de declaração de vinculação empregatícia com a tomadora de serviços, não se vislumbrando, no caso em apreço, fraude ou exercício abusivo da terceirização.  (TRT-3 - ROT: 00119364220175030026 MG 0011936-42.2017.5.03.0026, Relator: Juliana Vignoli Cordeiro, Data de Julgamento: 04/07/2022, Decima Primeira Turma, Data de Publicação: 05/07/2022.)</vt:lpstr>
      <vt:lpstr>VÍNCULO DE EMPREGO. PEJOTIZAÇÃO. TRABALHADOR HIPERSUFIENTE. TERCEIRIZAÇÃO LÍCITA. Conforme o entendimento jurisprudencial atual extraído de precedentes do Supremo Tribunal Federal, é lícita a terceirização de serviços na modalidade pejotização, quando o profissional for hipersuficiente, como ocorre no caso em tela, logo, não se divisam motivos para reforma da sentença de improcedência da pretensão obreira de reconhecimento de vínculo de emprego.  (TRT-14 - Recurso Ordinário Trabalhista: 0001150-93.2022.5.14.0401, Relator: ILSON ALVES PEQUENO JUNIOR, SEGUNDA TURMA - GAB DES ILSON ALVES PEQUENO JUNIOR)</vt:lpstr>
      <vt:lpstr> A Primeira Turma do Supremo Tribunal Federal (STF) julgou procedente a Reclamação Constitucional  (RCL)47843 contra decisão da Justiça do Trabalho que havia considerado ilícita a contratação de médicos como pessoas jurídicas.     </vt:lpstr>
      <vt:lpstr> Min. Luís Barroso   Ministro Luíz Barroso “Tenho dúvida de se, aqui, o Ministério Público do Trabalho está atuando verdadeiramente em favor dos trabalhadores ou com preocupações de natureza tributária ou fiscal, talvez - teria dúvida até da extensão de sua legitimação ativa.   O que ocorre no Brasil, Presidente e eminentes Colegas, e que temos um sistema tributário regressivo, injusto e, de certa forma, incompreensível, que faz com que os sócios de empresa recebam mediante distribuição de lucros e de distribuição de dividendos - isentos, como estabelece a legislação -, enquanto os trabalhadores pagam, se forem bem pagos, 27,5% de imposto de renda.       </vt:lpstr>
      <vt:lpstr>Repito que, se estivéssemos diante de trabalhadores hipossuficientes, em que a contratação como pessoa jurídica fosse uma forma, por exemplo, de frustrar o recebimento do fundo de garantia por tempo de serviço ou alguma outra verba, aí acho que uma tutela protetiva do Estado poderia justificar-se. Gostaria de lembrar que não são só médicos, hoje em dia - que não são hipossuficientes -, que fazem uma escolha esclarecida por esse modelo de contratação. Professores, artistas, locutores são frequentemente contratados assim, e não são hipossuficientes. São opções permitidas pela legislação.”   </vt:lpstr>
      <vt:lpstr>CARACTERÍSTICAS IDENTIFICADAS NAS AÇÕES COM VÍNCULO NÃO RECONHECIDO</vt:lpstr>
      <vt:lpstr>Ementa. Relação de Trabalho. Plantões médicos. Ainda que a prestação de serviços tenha ocorrido de forma habitual e onerosa não atendeu a todos requisitos dos artigos 2º e 3º da CLT. Possibilidade de se fazer substituir. Inexistência de retaliações pela ausência. Não comprovada subordinação hierárquica ao reclamado. Valores percebidos sem conotação de salário, diante da inexistência de vínculo de emprego.  (TRT-2 - ROT: 10008717320215020720, Relator: PATRICIA THEREZINHA</vt:lpstr>
      <vt:lpstr>VÍNCULO EMPREGATÍCIO. NÃO CONFIGURAÇÃO. MANUTENÇÃO DA SENTENÇA. ENFERMEIRA. O autônomo não é um trabalhador que não tem responsabilidade, que não recebe ordens, que não tem obrigações, que não recebe punição. A diferença está nos riscos por ele assumidos no desempenho de sua atividade. Um eletricista pode ser empregado ou autônomo. Se empregado, ele recebe pelo tempo gasto na realização do trabalho ou pela quantidade de serviço realizado, se receber por produção.  Se autônomo, ele assume os riscos pelo preço ajustado. Se demorar o dobro do tempo previsto, a responsabilidade é dele e nada mais lhe é devido, mas terá que entregar a obra nas condições ajustadas, cumprindo tudo que foi estabelecido.   (TRT-20 00007573320225200004, Relator: THENISSON SANTANA DÓRIA, Data de Publicação: 07/07/2023)</vt:lpstr>
      <vt:lpstr>NULIDADE POR NEGATIVA DE PRESTAÇÃO JURISDICIONAL NÃO CONFIGURADA. VÍNCULO DE EMPREGO. INSTRUMENTADORA CIRÚRGICA. PROFISSIONAL LIBERAL. Nesse sentido, saliente-se que já na inicial a reclamante esclareceu que em parte das cirurgias das quais participava, recebia pagamento diretamente do 2º. reclamado, hospital onde o procedimento era realizado. Portanto, não se tratava de salário pago pelo reclamado, em indício claro de que não havia subordinação jurídica entre as partes e sim parceria na realização das cirurgias.  (TST - AIRR: 1087007820085020044, Relator: Kátia Magalhães Arruda, Data de Publicação: DEJT 28/10/2014)</vt:lpstr>
      <vt:lpstr>HIPERSUFICIÊNCIA</vt:lpstr>
      <vt:lpstr>ARBITRAGEM</vt:lpstr>
      <vt:lpstr>benefícios</vt:lpstr>
      <vt:lpstr>Apresentação do PowerPoint</vt:lpstr>
      <vt:lpstr>Os requisitos essenciais estão constantes nos artigos 2º e 3º da CLT, sendo eles:   </vt:lpstr>
      <vt:lpstr>CARACTERÍSTICAS DESSES PRESTADORES DE SERVIÇOS</vt:lpstr>
      <vt:lpstr>INSTRUMENTADOR CIRÚRGICO. VÍNCULO EMPREGATÍCIO RECONHECIDO. Por fim, importante registrar que o contrato de trabalho é um contrato-realidade, sendo necessária a análise do cotidiano da relação jurídica estabelecida entre as partes, para bem se aferir todos os contornos da relação de emprego. É, ademais, de todo irrelevante a roupagem atribuída ao vínculo existente, tudo em observância ao princípio da primazia da realizada sobre a forma. Enfim, comprovada a prestação de serviços em favor da reclamada, presentes os elementos dos arts. 2º e 3º da CLT, o reconhecimento do vínculo é medida que se impõe.  (TRT-2 10005328820205020061 SP, Relator: MARIA JOSE BIGHETTI ORDONO, 1ª Turma - Cadeira 2, Data de Publicação: 13/05/2021)</vt:lpstr>
      <vt:lpstr>EFEITOS E MAIORES RISCOS EM CASO DE RECONHECIMENTO DE VÍNCULO DO PRESTADOR HIPOSSUFICIENTE</vt:lpstr>
      <vt:lpstr>Custos envolvidos no caso de reconhecimento de vínculo</vt:lpstr>
      <vt:lpstr>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RELAÇÕES DE TRABALHO DO MÉDICO E SEUS ASPECTOS JURÍDICOS</dc:title>
  <dc:creator>Mariana Correa - Palopoli Advogados</dc:creator>
  <cp:lastModifiedBy>Cristina Loschiavo Pepino</cp:lastModifiedBy>
  <cp:revision>168</cp:revision>
  <cp:lastPrinted>2023-11-10T02:09:44Z</cp:lastPrinted>
  <dcterms:created xsi:type="dcterms:W3CDTF">2023-11-05T21:19:00Z</dcterms:created>
  <dcterms:modified xsi:type="dcterms:W3CDTF">2023-11-10T23:48:44Z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